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6.xml" ContentType="application/vnd.openxmlformats-officedocument.them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7.xml" ContentType="application/vnd.openxmlformats-officedocument.them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8.xml" ContentType="application/vnd.openxmlformats-officedocument.them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9.xml" ContentType="application/vnd.openxmlformats-officedocument.them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10.xml" ContentType="application/vnd.openxmlformats-officedocument.them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11.xml" ContentType="application/vnd.openxmlformats-officedocument.them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heme/theme12.xml" ContentType="application/vnd.openxmlformats-officedocument.theme+xml"/>
  <Override PartName="/ppt/tags/tag80.xml" ContentType="application/vnd.openxmlformats-officedocument.presentationml.tags+xml"/>
  <Override PartName="/ppt/notesSlides/notesSlide1.xml" ContentType="application/vnd.openxmlformats-officedocument.presentationml.notesSlide+xml"/>
  <Override PartName="/ppt/tags/tag81.xml" ContentType="application/vnd.openxmlformats-officedocument.presentationml.tags+xml"/>
  <Override PartName="/ppt/notesSlides/notesSlide2.xml" ContentType="application/vnd.openxmlformats-officedocument.presentationml.notesSlide+xml"/>
  <Override PartName="/ppt/tags/tag82.xml" ContentType="application/vnd.openxmlformats-officedocument.presentationml.tags+xml"/>
  <Override PartName="/ppt/notesSlides/notesSlide3.xml" ContentType="application/vnd.openxmlformats-officedocument.presentationml.notesSlide+xml"/>
  <Override PartName="/ppt/tags/tag83.xml" ContentType="application/vnd.openxmlformats-officedocument.presentationml.tags+xml"/>
  <Override PartName="/ppt/notesSlides/notesSlide4.xml" ContentType="application/vnd.openxmlformats-officedocument.presentationml.notesSlide+xml"/>
  <Override PartName="/ppt/tags/tag84.xml" ContentType="application/vnd.openxmlformats-officedocument.presentationml.tags+xml"/>
  <Override PartName="/ppt/notesSlides/notesSlide5.xml" ContentType="application/vnd.openxmlformats-officedocument.presentationml.notesSlide+xml"/>
  <Override PartName="/ppt/tags/tag85.xml" ContentType="application/vnd.openxmlformats-officedocument.presentationml.tags+xml"/>
  <Override PartName="/ppt/notesSlides/notesSlide6.xml" ContentType="application/vnd.openxmlformats-officedocument.presentationml.notesSlide+xml"/>
  <Override PartName="/ppt/tags/tag86.xml" ContentType="application/vnd.openxmlformats-officedocument.presentationml.tags+xml"/>
  <Override PartName="/ppt/notesSlides/notesSlide7.xml" ContentType="application/vnd.openxmlformats-officedocument.presentationml.notesSlide+xml"/>
  <Override PartName="/ppt/tags/tag87.xml" ContentType="application/vnd.openxmlformats-officedocument.presentationml.tags+xml"/>
  <Override PartName="/ppt/notesSlides/notesSlide8.xml" ContentType="application/vnd.openxmlformats-officedocument.presentationml.notesSlide+xml"/>
  <Override PartName="/ppt/tags/tag88.xml" ContentType="application/vnd.openxmlformats-officedocument.presentationml.tags+xml"/>
  <Override PartName="/ppt/notesSlides/notesSlide9.xml" ContentType="application/vnd.openxmlformats-officedocument.presentationml.notesSlide+xml"/>
  <Override PartName="/ppt/tags/tag89.xml" ContentType="application/vnd.openxmlformats-officedocument.presentationml.tags+xml"/>
  <Override PartName="/ppt/notesSlides/notesSlide10.xml" ContentType="application/vnd.openxmlformats-officedocument.presentationml.notesSlide+xml"/>
  <Override PartName="/ppt/tags/tag90.xml" ContentType="application/vnd.openxmlformats-officedocument.presentationml.tags+xml"/>
  <Override PartName="/ppt/notesSlides/notesSlide11.xml" ContentType="application/vnd.openxmlformats-officedocument.presentationml.notesSlide+xml"/>
  <Override PartName="/ppt/tags/tag91.xml" ContentType="application/vnd.openxmlformats-officedocument.presentationml.tags+xml"/>
  <Override PartName="/ppt/notesSlides/notesSlide12.xml" ContentType="application/vnd.openxmlformats-officedocument.presentationml.notesSlide+xml"/>
  <Override PartName="/ppt/tags/tag92.xml" ContentType="application/vnd.openxmlformats-officedocument.presentationml.tags+xml"/>
  <Override PartName="/ppt/notesSlides/notesSlide13.xml" ContentType="application/vnd.openxmlformats-officedocument.presentationml.notesSlide+xml"/>
  <Override PartName="/ppt/tags/tag93.xml" ContentType="application/vnd.openxmlformats-officedocument.presentationml.tags+xml"/>
  <Override PartName="/ppt/notesSlides/notesSlide14.xml" ContentType="application/vnd.openxmlformats-officedocument.presentationml.notesSlide+xml"/>
  <Override PartName="/ppt/tags/tag94.xml" ContentType="application/vnd.openxmlformats-officedocument.presentationml.tags+xml"/>
  <Override PartName="/ppt/notesSlides/notesSlide15.xml" ContentType="application/vnd.openxmlformats-officedocument.presentationml.notesSlide+xml"/>
  <Override PartName="/ppt/tags/tag95.xml" ContentType="application/vnd.openxmlformats-officedocument.presentationml.tags+xml"/>
  <Override PartName="/ppt/notesSlides/notesSlide16.xml" ContentType="application/vnd.openxmlformats-officedocument.presentationml.notesSlide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notesSlides/notesSlide17.xml" ContentType="application/vnd.openxmlformats-officedocument.presentationml.notesSlide+xml"/>
  <Override PartName="/ppt/tags/tag98.xml" ContentType="application/vnd.openxmlformats-officedocument.presentationml.tags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99.xml" ContentType="application/vnd.openxmlformats-officedocument.presentationml.tags+xml"/>
  <Override PartName="/ppt/notesSlides/notesSlide19.xml" ContentType="application/vnd.openxmlformats-officedocument.presentationml.notesSlide+xml"/>
  <Override PartName="/ppt/tags/tag100.xml" ContentType="application/vnd.openxmlformats-officedocument.presentationml.tags+xml"/>
  <Override PartName="/ppt/notesSlides/notesSlide20.xml" ContentType="application/vnd.openxmlformats-officedocument.presentationml.notesSlide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notesSlides/notesSlide21.xml" ContentType="application/vnd.openxmlformats-officedocument.presentationml.notesSlide+xml"/>
  <Override PartName="/ppt/tags/tag103.xml" ContentType="application/vnd.openxmlformats-officedocument.presentationml.tags+xml"/>
  <Override PartName="/ppt/notesSlides/notesSlide22.xml" ContentType="application/vnd.openxmlformats-officedocument.presentationml.notesSlide+xml"/>
  <Override PartName="/ppt/tags/tag104.xml" ContentType="application/vnd.openxmlformats-officedocument.presentationml.tags+xml"/>
  <Override PartName="/ppt/notesSlides/notesSlide23.xml" ContentType="application/vnd.openxmlformats-officedocument.presentationml.notesSlide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notesSlides/notesSlide24.xml" ContentType="application/vnd.openxmlformats-officedocument.presentationml.notesSlide+xml"/>
  <Override PartName="/ppt/tags/tag116.xml" ContentType="application/vnd.openxmlformats-officedocument.presentationml.tags+xml"/>
  <Override PartName="/ppt/notesSlides/notesSlide25.xml" ContentType="application/vnd.openxmlformats-officedocument.presentationml.notesSlide+xml"/>
  <Override PartName="/ppt/tags/tag117.xml" ContentType="application/vnd.openxmlformats-officedocument.presentationml.tags+xml"/>
  <Override PartName="/ppt/notesSlides/notesSlide26.xml" ContentType="application/vnd.openxmlformats-officedocument.presentationml.notesSlide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notesSlides/notesSlide27.xml" ContentType="application/vnd.openxmlformats-officedocument.presentationml.notesSlide+xml"/>
  <Override PartName="/ppt/tags/tag130.xml" ContentType="application/vnd.openxmlformats-officedocument.presentationml.tags+xml"/>
  <Override PartName="/ppt/notesSlides/notesSlide28.xml" ContentType="application/vnd.openxmlformats-officedocument.presentationml.notesSlide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notesSlides/notesSlide29.xml" ContentType="application/vnd.openxmlformats-officedocument.presentationml.notesSlide+xml"/>
  <Override PartName="/ppt/tags/tag133.xml" ContentType="application/vnd.openxmlformats-officedocument.presentationml.tags+xml"/>
  <Override PartName="/ppt/notesSlides/notesSlide30.xml" ContentType="application/vnd.openxmlformats-officedocument.presentationml.notesSlide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notesSlides/notesSlide31.xml" ContentType="application/vnd.openxmlformats-officedocument.presentationml.notesSlide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notesSlides/notesSlide32.xml" ContentType="application/vnd.openxmlformats-officedocument.presentationml.notesSlide+xml"/>
  <Override PartName="/ppt/tags/tag139.xml" ContentType="application/vnd.openxmlformats-officedocument.presentationml.tags+xml"/>
  <Override PartName="/ppt/notesSlides/notesSlide33.xml" ContentType="application/vnd.openxmlformats-officedocument.presentationml.notesSlide+xml"/>
  <Override PartName="/ppt/tags/tag140.xml" ContentType="application/vnd.openxmlformats-officedocument.presentationml.tags+xml"/>
  <Override PartName="/ppt/notesSlides/notesSlide34.xml" ContentType="application/vnd.openxmlformats-officedocument.presentationml.notesSlide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notesSlides/notesSlide35.xml" ContentType="application/vnd.openxmlformats-officedocument.presentationml.notesSlide+xml"/>
  <Override PartName="/ppt/tags/tag145.xml" ContentType="application/vnd.openxmlformats-officedocument.presentationml.tags+xml"/>
  <Override PartName="/ppt/notesSlides/notesSlide36.xml" ContentType="application/vnd.openxmlformats-officedocument.presentationml.notesSlide+xml"/>
  <Override PartName="/ppt/tags/tag146.xml" ContentType="application/vnd.openxmlformats-officedocument.presentationml.tags+xml"/>
  <Override PartName="/ppt/notesSlides/notesSlide37.xml" ContentType="application/vnd.openxmlformats-officedocument.presentationml.notesSlide+xml"/>
  <Override PartName="/ppt/tags/tag147.xml" ContentType="application/vnd.openxmlformats-officedocument.presentationml.tags+xml"/>
  <Override PartName="/ppt/notesSlides/notesSlide38.xml" ContentType="application/vnd.openxmlformats-officedocument.presentationml.notesSlide+xml"/>
  <Override PartName="/ppt/tags/tag148.xml" ContentType="application/vnd.openxmlformats-officedocument.presentationml.tags+xml"/>
  <Override PartName="/ppt/notesSlides/notesSlide3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8" r:id="rId11"/>
    <p:sldMasterId id="2147483663" r:id="rId12"/>
    <p:sldMasterId id="2147483669" r:id="rId13"/>
    <p:sldMasterId id="2147483675" r:id="rId14"/>
    <p:sldMasterId id="2147483754" r:id="rId15"/>
    <p:sldMasterId id="2147483694" r:id="rId16"/>
    <p:sldMasterId id="2147483700" r:id="rId17"/>
    <p:sldMasterId id="2147483769" r:id="rId18"/>
    <p:sldMasterId id="2147483737" r:id="rId19"/>
    <p:sldMasterId id="2147483702" r:id="rId20"/>
    <p:sldMasterId id="2147483771" r:id="rId21"/>
  </p:sldMasterIdLst>
  <p:notesMasterIdLst>
    <p:notesMasterId r:id="rId91"/>
  </p:notesMasterIdLst>
  <p:sldIdLst>
    <p:sldId id="257" r:id="rId22"/>
    <p:sldId id="259" r:id="rId23"/>
    <p:sldId id="1055" r:id="rId24"/>
    <p:sldId id="260" r:id="rId25"/>
    <p:sldId id="261" r:id="rId26"/>
    <p:sldId id="996" r:id="rId27"/>
    <p:sldId id="263" r:id="rId28"/>
    <p:sldId id="941" r:id="rId29"/>
    <p:sldId id="922" r:id="rId30"/>
    <p:sldId id="266" r:id="rId31"/>
    <p:sldId id="886" r:id="rId32"/>
    <p:sldId id="885" r:id="rId33"/>
    <p:sldId id="1049" r:id="rId34"/>
    <p:sldId id="1040" r:id="rId35"/>
    <p:sldId id="961" r:id="rId36"/>
    <p:sldId id="1053" r:id="rId37"/>
    <p:sldId id="1044" r:id="rId38"/>
    <p:sldId id="1046" r:id="rId39"/>
    <p:sldId id="1026" r:id="rId40"/>
    <p:sldId id="1068" r:id="rId41"/>
    <p:sldId id="1039" r:id="rId42"/>
    <p:sldId id="1038" r:id="rId43"/>
    <p:sldId id="1034" r:id="rId44"/>
    <p:sldId id="1058" r:id="rId45"/>
    <p:sldId id="1035" r:id="rId46"/>
    <p:sldId id="1073" r:id="rId47"/>
    <p:sldId id="1081" r:id="rId48"/>
    <p:sldId id="1087" r:id="rId49"/>
    <p:sldId id="1088" r:id="rId50"/>
    <p:sldId id="1066" r:id="rId51"/>
    <p:sldId id="1082" r:id="rId52"/>
    <p:sldId id="1083" r:id="rId53"/>
    <p:sldId id="1084" r:id="rId54"/>
    <p:sldId id="1085" r:id="rId55"/>
    <p:sldId id="1086" r:id="rId56"/>
    <p:sldId id="1098" r:id="rId57"/>
    <p:sldId id="1069" r:id="rId58"/>
    <p:sldId id="1027" r:id="rId59"/>
    <p:sldId id="1047" r:id="rId60"/>
    <p:sldId id="1074" r:id="rId61"/>
    <p:sldId id="1054" r:id="rId62"/>
    <p:sldId id="1095" r:id="rId63"/>
    <p:sldId id="1091" r:id="rId64"/>
    <p:sldId id="1102" r:id="rId65"/>
    <p:sldId id="1092" r:id="rId66"/>
    <p:sldId id="1103" r:id="rId67"/>
    <p:sldId id="1097" r:id="rId68"/>
    <p:sldId id="1104" r:id="rId69"/>
    <p:sldId id="1075" r:id="rId70"/>
    <p:sldId id="1099" r:id="rId71"/>
    <p:sldId id="1071" r:id="rId72"/>
    <p:sldId id="1072" r:id="rId73"/>
    <p:sldId id="1100" r:id="rId74"/>
    <p:sldId id="1077" r:id="rId75"/>
    <p:sldId id="1094" r:id="rId76"/>
    <p:sldId id="1080" r:id="rId77"/>
    <p:sldId id="1101" r:id="rId78"/>
    <p:sldId id="1064" r:id="rId79"/>
    <p:sldId id="416" r:id="rId80"/>
    <p:sldId id="1078" r:id="rId81"/>
    <p:sldId id="1043" r:id="rId82"/>
    <p:sldId id="1063" r:id="rId83"/>
    <p:sldId id="1090" r:id="rId84"/>
    <p:sldId id="1089" r:id="rId85"/>
    <p:sldId id="976" r:id="rId86"/>
    <p:sldId id="1048" r:id="rId87"/>
    <p:sldId id="274" r:id="rId88"/>
    <p:sldId id="276" r:id="rId89"/>
    <p:sldId id="278" r:id="rId90"/>
  </p:sldIdLst>
  <p:sldSz cx="12192000" cy="6858000"/>
  <p:notesSz cx="6858000" cy="9144000"/>
  <p:custDataLst>
    <p:custData r:id="rId6"/>
    <p:custData r:id="rId1"/>
    <p:custData r:id="rId4"/>
    <p:custData r:id="rId8"/>
    <p:custData r:id="rId10"/>
    <p:custData r:id="rId7"/>
    <p:custData r:id="rId5"/>
    <p:tags r:id="rId9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Cargill, Shalonda D" initials="CD" lastIdx="5" clrIdx="6">
    <p:extLst>
      <p:ext uri="{19B8F6BF-5375-455C-9EA6-DF929625EA0E}">
        <p15:presenceInfo xmlns:p15="http://schemas.microsoft.com/office/powerpoint/2012/main" userId="S::scargill3@gatech.edu::f733f1be-1253-4398-a3e1-6d7602ab3106" providerId="AD"/>
      </p:ext>
    </p:extLst>
  </p:cmAuthor>
  <p:cmAuthor id="1" name="Gaston, Gabrielle D" initials="GD" lastIdx="37" clrIdx="0">
    <p:extLst>
      <p:ext uri="{19B8F6BF-5375-455C-9EA6-DF929625EA0E}">
        <p15:presenceInfo xmlns:p15="http://schemas.microsoft.com/office/powerpoint/2012/main" userId="S::ggaston6@gatech.edu::a4fe992f-f8dd-48c2-a240-aa377af92243" providerId="AD"/>
      </p:ext>
    </p:extLst>
  </p:cmAuthor>
  <p:cmAuthor id="8" name="Jaden, Badra" initials="JB" lastIdx="4" clrIdx="7">
    <p:extLst>
      <p:ext uri="{19B8F6BF-5375-455C-9EA6-DF929625EA0E}">
        <p15:presenceInfo xmlns:p15="http://schemas.microsoft.com/office/powerpoint/2012/main" userId="S::bjaden3@gatech.edu::e31eaa26-363a-4a35-97df-7fc585d6fd67" providerId="AD"/>
      </p:ext>
    </p:extLst>
  </p:cmAuthor>
  <p:cmAuthor id="2" name="Gaston, Gabrielle D" initials="GGD" lastIdx="20" clrIdx="1">
    <p:extLst>
      <p:ext uri="{19B8F6BF-5375-455C-9EA6-DF929625EA0E}">
        <p15:presenceInfo xmlns:p15="http://schemas.microsoft.com/office/powerpoint/2012/main" userId="S-1-5-21-1177238915-2111687655-1060284298-1580448" providerId="AD"/>
      </p:ext>
    </p:extLst>
  </p:cmAuthor>
  <p:cmAuthor id="9" name="Johnson, Stacy S" initials="JS" lastIdx="2" clrIdx="8">
    <p:extLst>
      <p:ext uri="{19B8F6BF-5375-455C-9EA6-DF929625EA0E}">
        <p15:presenceInfo xmlns:p15="http://schemas.microsoft.com/office/powerpoint/2012/main" userId="S::sjohnson38@gatech.edu::7b65a90a-ba48-4c29-b7b5-6f0cd6ce6068" providerId="AD"/>
      </p:ext>
    </p:extLst>
  </p:cmAuthor>
  <p:cmAuthor id="3" name="Leinbach, Jeffrey M" initials="LJM" lastIdx="17" clrIdx="2">
    <p:extLst>
      <p:ext uri="{19B8F6BF-5375-455C-9EA6-DF929625EA0E}">
        <p15:presenceInfo xmlns:p15="http://schemas.microsoft.com/office/powerpoint/2012/main" userId="Leinbach, Jeffrey M" providerId="None"/>
      </p:ext>
    </p:extLst>
  </p:cmAuthor>
  <p:cmAuthor id="4" name="Juliann Sedar" initials="JS" lastIdx="8" clrIdx="3">
    <p:extLst>
      <p:ext uri="{19B8F6BF-5375-455C-9EA6-DF929625EA0E}">
        <p15:presenceInfo xmlns:p15="http://schemas.microsoft.com/office/powerpoint/2012/main" userId="S::jsedar@huronconsultinggroup.com::bcb71cca-659d-4a0a-8732-5baeef6ffac5" providerId="AD"/>
      </p:ext>
    </p:extLst>
  </p:cmAuthor>
  <p:cmAuthor id="5" name="Sedar, Juliann" initials="SJ" lastIdx="5" clrIdx="4">
    <p:extLst>
      <p:ext uri="{19B8F6BF-5375-455C-9EA6-DF929625EA0E}">
        <p15:presenceInfo xmlns:p15="http://schemas.microsoft.com/office/powerpoint/2012/main" userId="S::jsedar3@gatech.edu::48538624-dbc0-46f0-a625-dc36209b88e7" providerId="AD"/>
      </p:ext>
    </p:extLst>
  </p:cmAuthor>
  <p:cmAuthor id="6" name="Johnson, Stacy S" initials="JSS" lastIdx="21" clrIdx="5">
    <p:extLst>
      <p:ext uri="{19B8F6BF-5375-455C-9EA6-DF929625EA0E}">
        <p15:presenceInfo xmlns:p15="http://schemas.microsoft.com/office/powerpoint/2012/main" userId="S-1-5-21-1177238915-2111687655-1060284298-18813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8B9B"/>
    <a:srgbClr val="EEB211"/>
    <a:srgbClr val="808080"/>
    <a:srgbClr val="377117"/>
    <a:srgbClr val="AD4025"/>
    <a:srgbClr val="740053"/>
    <a:srgbClr val="0025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F59446-47D1-5FA7-9D7D-9D5DACED2834}" v="6" dt="2020-01-15T13:29:35.064"/>
    <p1510:client id="{589D56E6-DF52-BFBF-7A85-D7FBF52D9EE5}" v="1" dt="2020-01-15T17:17:52.3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21" Type="http://schemas.openxmlformats.org/officeDocument/2006/relationships/slideMaster" Target="slideMasters/slideMaster11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84" Type="http://schemas.openxmlformats.org/officeDocument/2006/relationships/slide" Target="slides/slide63.xml"/><Relationship Id="rId89" Type="http://schemas.openxmlformats.org/officeDocument/2006/relationships/slide" Target="slides/slide68.xml"/><Relationship Id="rId16" Type="http://schemas.openxmlformats.org/officeDocument/2006/relationships/slideMaster" Target="slideMasters/slideMaster6.xml"/><Relationship Id="rId11" Type="http://schemas.openxmlformats.org/officeDocument/2006/relationships/slideMaster" Target="slideMasters/slideMaster1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74" Type="http://schemas.openxmlformats.org/officeDocument/2006/relationships/slide" Target="slides/slide53.xml"/><Relationship Id="rId79" Type="http://schemas.openxmlformats.org/officeDocument/2006/relationships/slide" Target="slides/slide58.xml"/><Relationship Id="rId5" Type="http://schemas.openxmlformats.org/officeDocument/2006/relationships/customXml" Target="../customXml/item5.xml"/><Relationship Id="rId90" Type="http://schemas.openxmlformats.org/officeDocument/2006/relationships/slide" Target="slides/slide69.xml"/><Relationship Id="rId95" Type="http://schemas.openxmlformats.org/officeDocument/2006/relationships/viewProps" Target="viewProps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80" Type="http://schemas.openxmlformats.org/officeDocument/2006/relationships/slide" Target="slides/slide59.xml"/><Relationship Id="rId85" Type="http://schemas.openxmlformats.org/officeDocument/2006/relationships/slide" Target="slides/slide64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2.xml"/><Relationship Id="rId17" Type="http://schemas.openxmlformats.org/officeDocument/2006/relationships/slideMaster" Target="slideMasters/slideMaster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slide" Target="slides/slide46.xml"/><Relationship Id="rId20" Type="http://schemas.openxmlformats.org/officeDocument/2006/relationships/slideMaster" Target="slideMasters/slideMaster10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slide" Target="slides/slide49.xml"/><Relationship Id="rId75" Type="http://schemas.openxmlformats.org/officeDocument/2006/relationships/slide" Target="slides/slide54.xml"/><Relationship Id="rId83" Type="http://schemas.openxmlformats.org/officeDocument/2006/relationships/slide" Target="slides/slide62.xml"/><Relationship Id="rId88" Type="http://schemas.openxmlformats.org/officeDocument/2006/relationships/slide" Target="slides/slide67.xml"/><Relationship Id="rId91" Type="http://schemas.openxmlformats.org/officeDocument/2006/relationships/notesMaster" Target="notesMasters/notesMaster1.xml"/><Relationship Id="rId9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slideMaster" Target="slideMasters/slideMaster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" Type="http://schemas.openxmlformats.org/officeDocument/2006/relationships/customXml" Target="../customXml/item10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slide" Target="slides/slide52.xml"/><Relationship Id="rId78" Type="http://schemas.openxmlformats.org/officeDocument/2006/relationships/slide" Target="slides/slide57.xml"/><Relationship Id="rId81" Type="http://schemas.openxmlformats.org/officeDocument/2006/relationships/slide" Target="slides/slide60.xml"/><Relationship Id="rId86" Type="http://schemas.openxmlformats.org/officeDocument/2006/relationships/slide" Target="slides/slide65.xml"/><Relationship Id="rId94" Type="http://schemas.openxmlformats.org/officeDocument/2006/relationships/presProps" Target="presProps.xml"/><Relationship Id="rId99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slideMaster" Target="slideMasters/slideMaster3.xml"/><Relationship Id="rId18" Type="http://schemas.openxmlformats.org/officeDocument/2006/relationships/slideMaster" Target="slideMasters/slideMaster8.xml"/><Relationship Id="rId39" Type="http://schemas.openxmlformats.org/officeDocument/2006/relationships/slide" Target="slides/slide18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6" Type="http://schemas.openxmlformats.org/officeDocument/2006/relationships/slide" Target="slides/slide55.xml"/><Relationship Id="rId97" Type="http://schemas.openxmlformats.org/officeDocument/2006/relationships/tableStyles" Target="tableStyles.xml"/><Relationship Id="rId7" Type="http://schemas.openxmlformats.org/officeDocument/2006/relationships/customXml" Target="../customXml/item7.xml"/><Relationship Id="rId71" Type="http://schemas.openxmlformats.org/officeDocument/2006/relationships/slide" Target="slides/slide50.xml"/><Relationship Id="rId92" Type="http://schemas.openxmlformats.org/officeDocument/2006/relationships/tags" Target="tags/tag1.xml"/><Relationship Id="rId2" Type="http://schemas.openxmlformats.org/officeDocument/2006/relationships/customXml" Target="../customXml/item2.xml"/><Relationship Id="rId29" Type="http://schemas.openxmlformats.org/officeDocument/2006/relationships/slide" Target="slides/slide8.xml"/><Relationship Id="rId24" Type="http://schemas.openxmlformats.org/officeDocument/2006/relationships/slide" Target="slides/slide3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66" Type="http://schemas.openxmlformats.org/officeDocument/2006/relationships/slide" Target="slides/slide45.xml"/><Relationship Id="rId87" Type="http://schemas.openxmlformats.org/officeDocument/2006/relationships/slide" Target="slides/slide66.xml"/><Relationship Id="rId61" Type="http://schemas.openxmlformats.org/officeDocument/2006/relationships/slide" Target="slides/slide40.xml"/><Relationship Id="rId82" Type="http://schemas.openxmlformats.org/officeDocument/2006/relationships/slide" Target="slides/slide61.xml"/><Relationship Id="rId19" Type="http://schemas.openxmlformats.org/officeDocument/2006/relationships/slideMaster" Target="slideMasters/slideMaster9.xml"/><Relationship Id="rId14" Type="http://schemas.openxmlformats.org/officeDocument/2006/relationships/slideMaster" Target="slideMasters/slideMaster4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56" Type="http://schemas.openxmlformats.org/officeDocument/2006/relationships/slide" Target="slides/slide35.xml"/><Relationship Id="rId77" Type="http://schemas.openxmlformats.org/officeDocument/2006/relationships/slide" Target="slides/slide56.xml"/><Relationship Id="rId8" Type="http://schemas.openxmlformats.org/officeDocument/2006/relationships/customXml" Target="../customXml/item8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93" Type="http://schemas.openxmlformats.org/officeDocument/2006/relationships/commentAuthors" Target="commentAuthors.xml"/><Relationship Id="rId9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aig Golden" userId="e15d59b4-8ebb-4538-bfbf-20364af1bae6" providerId="ADAL" clId="{3523A32A-4A3D-5D4C-9F84-E197C2C47D7C}"/>
    <pc:docChg chg="custSel modSld">
      <pc:chgData name="Craig Golden" userId="e15d59b4-8ebb-4538-bfbf-20364af1bae6" providerId="ADAL" clId="{3523A32A-4A3D-5D4C-9F84-E197C2C47D7C}" dt="2019-12-11T23:11:11.938" v="38" actId="207"/>
      <pc:docMkLst>
        <pc:docMk/>
      </pc:docMkLst>
      <pc:sldChg chg="modAnim">
        <pc:chgData name="Craig Golden" userId="e15d59b4-8ebb-4538-bfbf-20364af1bae6" providerId="ADAL" clId="{3523A32A-4A3D-5D4C-9F84-E197C2C47D7C}" dt="2019-12-11T22:52:30.691" v="19"/>
        <pc:sldMkLst>
          <pc:docMk/>
          <pc:sldMk cId="1250886870" sldId="1089"/>
        </pc:sldMkLst>
      </pc:sldChg>
      <pc:sldChg chg="addSp delSp modSp">
        <pc:chgData name="Craig Golden" userId="e15d59b4-8ebb-4538-bfbf-20364af1bae6" providerId="ADAL" clId="{3523A32A-4A3D-5D4C-9F84-E197C2C47D7C}" dt="2019-12-11T23:11:11.938" v="38" actId="207"/>
        <pc:sldMkLst>
          <pc:docMk/>
          <pc:sldMk cId="3576668296" sldId="1094"/>
        </pc:sldMkLst>
        <pc:spChg chg="mod">
          <ac:chgData name="Craig Golden" userId="e15d59b4-8ebb-4538-bfbf-20364af1bae6" providerId="ADAL" clId="{3523A32A-4A3D-5D4C-9F84-E197C2C47D7C}" dt="2019-12-11T23:11:11.938" v="38" actId="207"/>
          <ac:spMkLst>
            <pc:docMk/>
            <pc:sldMk cId="3576668296" sldId="1094"/>
            <ac:spMk id="8" creationId="{13ED50C7-25CE-43D7-8E6A-B2E4133A1231}"/>
          </ac:spMkLst>
        </pc:spChg>
        <pc:spChg chg="del">
          <ac:chgData name="Craig Golden" userId="e15d59b4-8ebb-4538-bfbf-20364af1bae6" providerId="ADAL" clId="{3523A32A-4A3D-5D4C-9F84-E197C2C47D7C}" dt="2019-12-11T23:09:54.647" v="26" actId="478"/>
          <ac:spMkLst>
            <pc:docMk/>
            <pc:sldMk cId="3576668296" sldId="1094"/>
            <ac:spMk id="9" creationId="{267167FD-C8D3-49DB-933A-EACA7B6AE085}"/>
          </ac:spMkLst>
        </pc:spChg>
        <pc:picChg chg="add mod">
          <ac:chgData name="Craig Golden" userId="e15d59b4-8ebb-4538-bfbf-20364af1bae6" providerId="ADAL" clId="{3523A32A-4A3D-5D4C-9F84-E197C2C47D7C}" dt="2019-12-11T23:10:13.523" v="32" actId="1440"/>
          <ac:picMkLst>
            <pc:docMk/>
            <pc:sldMk cId="3576668296" sldId="1094"/>
            <ac:picMk id="4" creationId="{5F952C18-F334-C84A-930E-569C4FC19FAB}"/>
          </ac:picMkLst>
        </pc:picChg>
        <pc:picChg chg="add mod">
          <ac:chgData name="Craig Golden" userId="e15d59b4-8ebb-4538-bfbf-20364af1bae6" providerId="ADAL" clId="{3523A32A-4A3D-5D4C-9F84-E197C2C47D7C}" dt="2019-12-11T23:10:58.991" v="37" actId="1440"/>
          <ac:picMkLst>
            <pc:docMk/>
            <pc:sldMk cId="3576668296" sldId="1094"/>
            <ac:picMk id="5" creationId="{F5103457-1596-EB43-BA36-8738C8739A2E}"/>
          </ac:picMkLst>
        </pc:picChg>
      </pc:sldChg>
    </pc:docChg>
  </pc:docChgLst>
  <pc:docChgLst>
    <pc:chgData name="Webb, Charvette" userId="S::cwebb30@gatech.edu::58f63166-b889-4647-ac56-03cd41080600" providerId="AD" clId="Web-{8A8C1C10-621C-8494-4BF6-15CB2C2889DF}"/>
    <pc:docChg chg="modSld">
      <pc:chgData name="Webb, Charvette" userId="S::cwebb30@gatech.edu::58f63166-b889-4647-ac56-03cd41080600" providerId="AD" clId="Web-{8A8C1C10-621C-8494-4BF6-15CB2C2889DF}" dt="2019-12-10T20:40:23.638" v="70" actId="20577"/>
      <pc:docMkLst>
        <pc:docMk/>
      </pc:docMkLst>
      <pc:sldChg chg="modSp">
        <pc:chgData name="Webb, Charvette" userId="S::cwebb30@gatech.edu::58f63166-b889-4647-ac56-03cd41080600" providerId="AD" clId="Web-{8A8C1C10-621C-8494-4BF6-15CB2C2889DF}" dt="2019-12-10T20:37:54.086" v="30" actId="20577"/>
        <pc:sldMkLst>
          <pc:docMk/>
          <pc:sldMk cId="3814199550" sldId="1043"/>
        </pc:sldMkLst>
        <pc:spChg chg="mod">
          <ac:chgData name="Webb, Charvette" userId="S::cwebb30@gatech.edu::58f63166-b889-4647-ac56-03cd41080600" providerId="AD" clId="Web-{8A8C1C10-621C-8494-4BF6-15CB2C2889DF}" dt="2019-12-10T20:37:54.086" v="30" actId="20577"/>
          <ac:spMkLst>
            <pc:docMk/>
            <pc:sldMk cId="3814199550" sldId="1043"/>
            <ac:spMk id="25" creationId="{9A215655-4B77-46E2-9F91-6D9800D3AF5A}"/>
          </ac:spMkLst>
        </pc:spChg>
      </pc:sldChg>
      <pc:sldChg chg="modSp">
        <pc:chgData name="Webb, Charvette" userId="S::cwebb30@gatech.edu::58f63166-b889-4647-ac56-03cd41080600" providerId="AD" clId="Web-{8A8C1C10-621C-8494-4BF6-15CB2C2889DF}" dt="2019-12-10T20:40:22.341" v="68" actId="20577"/>
        <pc:sldMkLst>
          <pc:docMk/>
          <pc:sldMk cId="1480612252" sldId="1077"/>
        </pc:sldMkLst>
        <pc:spChg chg="mod">
          <ac:chgData name="Webb, Charvette" userId="S::cwebb30@gatech.edu::58f63166-b889-4647-ac56-03cd41080600" providerId="AD" clId="Web-{8A8C1C10-621C-8494-4BF6-15CB2C2889DF}" dt="2019-12-10T20:35:39.785" v="27" actId="20577"/>
          <ac:spMkLst>
            <pc:docMk/>
            <pc:sldMk cId="1480612252" sldId="1077"/>
            <ac:spMk id="4" creationId="{3FB2949E-D9AF-4C2C-BCE3-46485942922F}"/>
          </ac:spMkLst>
        </pc:spChg>
        <pc:spChg chg="mod">
          <ac:chgData name="Webb, Charvette" userId="S::cwebb30@gatech.edu::58f63166-b889-4647-ac56-03cd41080600" providerId="AD" clId="Web-{8A8C1C10-621C-8494-4BF6-15CB2C2889DF}" dt="2019-12-10T20:40:22.341" v="68" actId="20577"/>
          <ac:spMkLst>
            <pc:docMk/>
            <pc:sldMk cId="1480612252" sldId="1077"/>
            <ac:spMk id="41" creationId="{61DEDF49-3FEB-134E-B1CB-C60761B22DAF}"/>
          </ac:spMkLst>
        </pc:spChg>
      </pc:sldChg>
    </pc:docChg>
  </pc:docChgLst>
  <pc:docChgLst>
    <pc:chgData name="Gaston, Gabrielle D" userId="S::ggaston6@gatech.edu::a4fe992f-f8dd-48c2-a240-aa377af92243" providerId="AD" clId="Web-{16F72C5E-AC18-8E71-3743-10812D10B0FB}"/>
    <pc:docChg chg="modSld">
      <pc:chgData name="Gaston, Gabrielle D" userId="S::ggaston6@gatech.edu::a4fe992f-f8dd-48c2-a240-aa377af92243" providerId="AD" clId="Web-{16F72C5E-AC18-8E71-3743-10812D10B0FB}" dt="2019-12-16T20:06:42.887" v="0" actId="14100"/>
      <pc:docMkLst>
        <pc:docMk/>
      </pc:docMkLst>
      <pc:sldChg chg="modSp">
        <pc:chgData name="Gaston, Gabrielle D" userId="S::ggaston6@gatech.edu::a4fe992f-f8dd-48c2-a240-aa377af92243" providerId="AD" clId="Web-{16F72C5E-AC18-8E71-3743-10812D10B0FB}" dt="2019-12-16T20:06:42.887" v="0" actId="14100"/>
        <pc:sldMkLst>
          <pc:docMk/>
          <pc:sldMk cId="1764994649" sldId="1049"/>
        </pc:sldMkLst>
        <pc:spChg chg="mod">
          <ac:chgData name="Gaston, Gabrielle D" userId="S::ggaston6@gatech.edu::a4fe992f-f8dd-48c2-a240-aa377af92243" providerId="AD" clId="Web-{16F72C5E-AC18-8E71-3743-10812D10B0FB}" dt="2019-12-16T20:06:42.887" v="0" actId="14100"/>
          <ac:spMkLst>
            <pc:docMk/>
            <pc:sldMk cId="1764994649" sldId="1049"/>
            <ac:spMk id="24" creationId="{00000000-0000-0000-0000-000000000000}"/>
          </ac:spMkLst>
        </pc:spChg>
      </pc:sldChg>
    </pc:docChg>
  </pc:docChgLst>
  <pc:docChgLst>
    <pc:chgData name="Jaden, Badra" userId="S::bjaden3@gatech.edu::e31eaa26-363a-4a35-97df-7fc585d6fd67" providerId="AD" clId="Web-{1D7FC60D-6828-254A-CC9F-6975814B1F63}"/>
    <pc:docChg chg="modSld">
      <pc:chgData name="Jaden, Badra" userId="S::bjaden3@gatech.edu::e31eaa26-363a-4a35-97df-7fc585d6fd67" providerId="AD" clId="Web-{1D7FC60D-6828-254A-CC9F-6975814B1F63}" dt="2019-12-18T13:22:09.706" v="1384" actId="1076"/>
      <pc:docMkLst>
        <pc:docMk/>
      </pc:docMkLst>
      <pc:sldChg chg="modSp">
        <pc:chgData name="Jaden, Badra" userId="S::bjaden3@gatech.edu::e31eaa26-363a-4a35-97df-7fc585d6fd67" providerId="AD" clId="Web-{1D7FC60D-6828-254A-CC9F-6975814B1F63}" dt="2019-12-17T21:35:29.750" v="1144"/>
        <pc:sldMkLst>
          <pc:docMk/>
          <pc:sldMk cId="112927945" sldId="1044"/>
        </pc:sldMkLst>
        <pc:graphicFrameChg chg="mod modGraphic">
          <ac:chgData name="Jaden, Badra" userId="S::bjaden3@gatech.edu::e31eaa26-363a-4a35-97df-7fc585d6fd67" providerId="AD" clId="Web-{1D7FC60D-6828-254A-CC9F-6975814B1F63}" dt="2019-12-17T21:35:10.828" v="1102"/>
          <ac:graphicFrameMkLst>
            <pc:docMk/>
            <pc:sldMk cId="112927945" sldId="1044"/>
            <ac:graphicFrameMk id="7" creationId="{A9828414-B2D1-4EEB-BBC6-BF979C79E7A3}"/>
          </ac:graphicFrameMkLst>
        </pc:graphicFrameChg>
        <pc:graphicFrameChg chg="mod modGraphic">
          <ac:chgData name="Jaden, Badra" userId="S::bjaden3@gatech.edu::e31eaa26-363a-4a35-97df-7fc585d6fd67" providerId="AD" clId="Web-{1D7FC60D-6828-254A-CC9F-6975814B1F63}" dt="2019-12-17T21:35:29.750" v="1144"/>
          <ac:graphicFrameMkLst>
            <pc:docMk/>
            <pc:sldMk cId="112927945" sldId="1044"/>
            <ac:graphicFrameMk id="8" creationId="{EF6AAD33-FFA5-423A-A962-B201D5BCF9DF}"/>
          </ac:graphicFrameMkLst>
        </pc:graphicFrameChg>
      </pc:sldChg>
      <pc:sldChg chg="addSp modSp">
        <pc:chgData name="Jaden, Badra" userId="S::bjaden3@gatech.edu::e31eaa26-363a-4a35-97df-7fc585d6fd67" providerId="AD" clId="Web-{1D7FC60D-6828-254A-CC9F-6975814B1F63}" dt="2019-12-17T21:55:51.701" v="1354" actId="20577"/>
        <pc:sldMkLst>
          <pc:docMk/>
          <pc:sldMk cId="4041397546" sldId="1053"/>
        </pc:sldMkLst>
        <pc:spChg chg="mod">
          <ac:chgData name="Jaden, Badra" userId="S::bjaden3@gatech.edu::e31eaa26-363a-4a35-97df-7fc585d6fd67" providerId="AD" clId="Web-{1D7FC60D-6828-254A-CC9F-6975814B1F63}" dt="2019-12-17T21:53:57.336" v="1296" actId="20577"/>
          <ac:spMkLst>
            <pc:docMk/>
            <pc:sldMk cId="4041397546" sldId="1053"/>
            <ac:spMk id="3" creationId="{ADB0469E-0732-4473-A4B5-73A07119BFAA}"/>
          </ac:spMkLst>
        </pc:spChg>
        <pc:spChg chg="add mod">
          <ac:chgData name="Jaden, Badra" userId="S::bjaden3@gatech.edu::e31eaa26-363a-4a35-97df-7fc585d6fd67" providerId="AD" clId="Web-{1D7FC60D-6828-254A-CC9F-6975814B1F63}" dt="2019-12-17T21:55:39.388" v="1353" actId="14100"/>
          <ac:spMkLst>
            <pc:docMk/>
            <pc:sldMk cId="4041397546" sldId="1053"/>
            <ac:spMk id="36" creationId="{628C7B32-2FBE-4767-B757-76944B21267D}"/>
          </ac:spMkLst>
        </pc:spChg>
        <pc:spChg chg="add mod">
          <ac:chgData name="Jaden, Badra" userId="S::bjaden3@gatech.edu::e31eaa26-363a-4a35-97df-7fc585d6fd67" providerId="AD" clId="Web-{1D7FC60D-6828-254A-CC9F-6975814B1F63}" dt="2019-12-17T21:55:51.701" v="1354" actId="20577"/>
          <ac:spMkLst>
            <pc:docMk/>
            <pc:sldMk cId="4041397546" sldId="1053"/>
            <ac:spMk id="41" creationId="{67ECFAAD-E78A-4996-9E86-F9560ECCC9BD}"/>
          </ac:spMkLst>
        </pc:spChg>
        <pc:spChg chg="add mod">
          <ac:chgData name="Jaden, Badra" userId="S::bjaden3@gatech.edu::e31eaa26-363a-4a35-97df-7fc585d6fd67" providerId="AD" clId="Web-{1D7FC60D-6828-254A-CC9F-6975814B1F63}" dt="2019-12-16T21:27:04.288" v="465" actId="1076"/>
          <ac:spMkLst>
            <pc:docMk/>
            <pc:sldMk cId="4041397546" sldId="1053"/>
            <ac:spMk id="42" creationId="{C7284F33-87DC-46BA-B85D-BB575150B6B4}"/>
          </ac:spMkLst>
        </pc:spChg>
      </pc:sldChg>
      <pc:sldChg chg="addSp">
        <pc:chgData name="Jaden, Badra" userId="S::bjaden3@gatech.edu::e31eaa26-363a-4a35-97df-7fc585d6fd67" providerId="AD" clId="Web-{1D7FC60D-6828-254A-CC9F-6975814B1F63}" dt="2019-12-17T21:56:08.655" v="1357"/>
        <pc:sldMkLst>
          <pc:docMk/>
          <pc:sldMk cId="4165256307" sldId="1068"/>
        </pc:sldMkLst>
        <pc:spChg chg="add">
          <ac:chgData name="Jaden, Badra" userId="S::bjaden3@gatech.edu::e31eaa26-363a-4a35-97df-7fc585d6fd67" providerId="AD" clId="Web-{1D7FC60D-6828-254A-CC9F-6975814B1F63}" dt="2019-12-17T21:56:08.655" v="1357"/>
          <ac:spMkLst>
            <pc:docMk/>
            <pc:sldMk cId="4165256307" sldId="1068"/>
            <ac:spMk id="3" creationId="{BC9A99B5-1747-43B9-850B-8290D6DB6CEC}"/>
          </ac:spMkLst>
        </pc:spChg>
      </pc:sldChg>
      <pc:sldChg chg="addSp">
        <pc:chgData name="Jaden, Badra" userId="S::bjaden3@gatech.edu::e31eaa26-363a-4a35-97df-7fc585d6fd67" providerId="AD" clId="Web-{1D7FC60D-6828-254A-CC9F-6975814B1F63}" dt="2019-12-17T22:00:09.011" v="1362"/>
        <pc:sldMkLst>
          <pc:docMk/>
          <pc:sldMk cId="2254356780" sldId="1069"/>
        </pc:sldMkLst>
        <pc:spChg chg="add">
          <ac:chgData name="Jaden, Badra" userId="S::bjaden3@gatech.edu::e31eaa26-363a-4a35-97df-7fc585d6fd67" providerId="AD" clId="Web-{1D7FC60D-6828-254A-CC9F-6975814B1F63}" dt="2019-12-17T21:56:35.828" v="1358"/>
          <ac:spMkLst>
            <pc:docMk/>
            <pc:sldMk cId="2254356780" sldId="1069"/>
            <ac:spMk id="3" creationId="{11AAD44B-DFD6-4F3C-B2A8-78C43A4C5C80}"/>
          </ac:spMkLst>
        </pc:spChg>
        <pc:spChg chg="add">
          <ac:chgData name="Jaden, Badra" userId="S::bjaden3@gatech.edu::e31eaa26-363a-4a35-97df-7fc585d6fd67" providerId="AD" clId="Web-{1D7FC60D-6828-254A-CC9F-6975814B1F63}" dt="2019-12-17T22:00:09.011" v="1362"/>
          <ac:spMkLst>
            <pc:docMk/>
            <pc:sldMk cId="2254356780" sldId="1069"/>
            <ac:spMk id="5" creationId="{01C2B0E4-4D56-47B5-81FF-1157DF590C0B}"/>
          </ac:spMkLst>
        </pc:spChg>
      </pc:sldChg>
      <pc:sldChg chg="addSp">
        <pc:chgData name="Jaden, Badra" userId="S::bjaden3@gatech.edu::e31eaa26-363a-4a35-97df-7fc585d6fd67" providerId="AD" clId="Web-{1D7FC60D-6828-254A-CC9F-6975814B1F63}" dt="2019-12-17T22:00:16.214" v="1363"/>
        <pc:sldMkLst>
          <pc:docMk/>
          <pc:sldMk cId="3385305670" sldId="1071"/>
        </pc:sldMkLst>
        <pc:spChg chg="add">
          <ac:chgData name="Jaden, Badra" userId="S::bjaden3@gatech.edu::e31eaa26-363a-4a35-97df-7fc585d6fd67" providerId="AD" clId="Web-{1D7FC60D-6828-254A-CC9F-6975814B1F63}" dt="2019-12-17T21:57:29.378" v="1359"/>
          <ac:spMkLst>
            <pc:docMk/>
            <pc:sldMk cId="3385305670" sldId="1071"/>
            <ac:spMk id="3" creationId="{143A6F77-A7DE-4B07-9004-E5DC79F9E4FE}"/>
          </ac:spMkLst>
        </pc:spChg>
        <pc:spChg chg="add">
          <ac:chgData name="Jaden, Badra" userId="S::bjaden3@gatech.edu::e31eaa26-363a-4a35-97df-7fc585d6fd67" providerId="AD" clId="Web-{1D7FC60D-6828-254A-CC9F-6975814B1F63}" dt="2019-12-17T22:00:16.214" v="1363"/>
          <ac:spMkLst>
            <pc:docMk/>
            <pc:sldMk cId="3385305670" sldId="1071"/>
            <ac:spMk id="5" creationId="{6AF4350F-75AD-4199-ABEA-CD77C3DDD634}"/>
          </ac:spMkLst>
        </pc:spChg>
      </pc:sldChg>
      <pc:sldChg chg="addSp delSp">
        <pc:chgData name="Jaden, Badra" userId="S::bjaden3@gatech.edu::e31eaa26-363a-4a35-97df-7fc585d6fd67" providerId="AD" clId="Web-{1D7FC60D-6828-254A-CC9F-6975814B1F63}" dt="2019-12-17T21:57:52.645" v="1361"/>
        <pc:sldMkLst>
          <pc:docMk/>
          <pc:sldMk cId="1480612252" sldId="1077"/>
        </pc:sldMkLst>
        <pc:spChg chg="add">
          <ac:chgData name="Jaden, Badra" userId="S::bjaden3@gatech.edu::e31eaa26-363a-4a35-97df-7fc585d6fd67" providerId="AD" clId="Web-{1D7FC60D-6828-254A-CC9F-6975814B1F63}" dt="2019-12-17T21:57:52.645" v="1361"/>
          <ac:spMkLst>
            <pc:docMk/>
            <pc:sldMk cId="1480612252" sldId="1077"/>
            <ac:spMk id="2" creationId="{20378629-F06B-4C85-9E27-5D1E57CCC0B2}"/>
          </ac:spMkLst>
        </pc:spChg>
        <pc:spChg chg="del">
          <ac:chgData name="Jaden, Badra" userId="S::bjaden3@gatech.edu::e31eaa26-363a-4a35-97df-7fc585d6fd67" providerId="AD" clId="Web-{1D7FC60D-6828-254A-CC9F-6975814B1F63}" dt="2019-12-17T21:57:51.519" v="1360"/>
          <ac:spMkLst>
            <pc:docMk/>
            <pc:sldMk cId="1480612252" sldId="1077"/>
            <ac:spMk id="41" creationId="{61DEDF49-3FEB-134E-B1CB-C60761B22DAF}"/>
          </ac:spMkLst>
        </pc:spChg>
      </pc:sldChg>
      <pc:sldChg chg="modSp">
        <pc:chgData name="Jaden, Badra" userId="S::bjaden3@gatech.edu::e31eaa26-363a-4a35-97df-7fc585d6fd67" providerId="AD" clId="Web-{1D7FC60D-6828-254A-CC9F-6975814B1F63}" dt="2019-12-17T22:01:17.436" v="1375"/>
        <pc:sldMkLst>
          <pc:docMk/>
          <pc:sldMk cId="3128539630" sldId="1078"/>
        </pc:sldMkLst>
        <pc:graphicFrameChg chg="mod modGraphic">
          <ac:chgData name="Jaden, Badra" userId="S::bjaden3@gatech.edu::e31eaa26-363a-4a35-97df-7fc585d6fd67" providerId="AD" clId="Web-{1D7FC60D-6828-254A-CC9F-6975814B1F63}" dt="2019-12-17T22:01:17.436" v="1375"/>
          <ac:graphicFrameMkLst>
            <pc:docMk/>
            <pc:sldMk cId="3128539630" sldId="1078"/>
            <ac:graphicFrameMk id="11" creationId="{D1610EE3-CDAD-479E-8AD4-002789AB4A84}"/>
          </ac:graphicFrameMkLst>
        </pc:graphicFrameChg>
      </pc:sldChg>
      <pc:sldChg chg="delSp modSp">
        <pc:chgData name="Jaden, Badra" userId="S::bjaden3@gatech.edu::e31eaa26-363a-4a35-97df-7fc585d6fd67" providerId="AD" clId="Web-{1D7FC60D-6828-254A-CC9F-6975814B1F63}" dt="2019-12-18T13:22:09.706" v="1384" actId="1076"/>
        <pc:sldMkLst>
          <pc:docMk/>
          <pc:sldMk cId="1213824255" sldId="1091"/>
        </pc:sldMkLst>
        <pc:spChg chg="mod">
          <ac:chgData name="Jaden, Badra" userId="S::bjaden3@gatech.edu::e31eaa26-363a-4a35-97df-7fc585d6fd67" providerId="AD" clId="Web-{1D7FC60D-6828-254A-CC9F-6975814B1F63}" dt="2019-12-18T13:21:51.752" v="1380" actId="20577"/>
          <ac:spMkLst>
            <pc:docMk/>
            <pc:sldMk cId="1213824255" sldId="1091"/>
            <ac:spMk id="4" creationId="{00000000-0000-0000-0000-000000000000}"/>
          </ac:spMkLst>
        </pc:spChg>
        <pc:picChg chg="mod">
          <ac:chgData name="Jaden, Badra" userId="S::bjaden3@gatech.edu::e31eaa26-363a-4a35-97df-7fc585d6fd67" providerId="AD" clId="Web-{1D7FC60D-6828-254A-CC9F-6975814B1F63}" dt="2019-12-18T13:22:09.706" v="1384" actId="1076"/>
          <ac:picMkLst>
            <pc:docMk/>
            <pc:sldMk cId="1213824255" sldId="1091"/>
            <ac:picMk id="7" creationId="{374C1A21-CDD8-4787-8E1B-57DA4C1109DF}"/>
          </ac:picMkLst>
        </pc:picChg>
        <pc:picChg chg="del">
          <ac:chgData name="Jaden, Badra" userId="S::bjaden3@gatech.edu::e31eaa26-363a-4a35-97df-7fc585d6fd67" providerId="AD" clId="Web-{1D7FC60D-6828-254A-CC9F-6975814B1F63}" dt="2019-12-18T13:21:54.644" v="1381"/>
          <ac:picMkLst>
            <pc:docMk/>
            <pc:sldMk cId="1213824255" sldId="1091"/>
            <ac:picMk id="9" creationId="{C2ECDD46-57D1-4FFA-AAB0-6A82A6FFD6DE}"/>
          </ac:picMkLst>
        </pc:picChg>
      </pc:sldChg>
    </pc:docChg>
  </pc:docChgLst>
  <pc:docChgLst>
    <pc:chgData name="Gaston, Gabrielle D" userId="a4fe992f-f8dd-48c2-a240-aa377af92243" providerId="ADAL" clId="{6618E73A-E9A0-4598-A260-6F144E58DBB1}"/>
    <pc:docChg chg="undo custSel addSld delSld modSld sldOrd">
      <pc:chgData name="Gaston, Gabrielle D" userId="a4fe992f-f8dd-48c2-a240-aa377af92243" providerId="ADAL" clId="{6618E73A-E9A0-4598-A260-6F144E58DBB1}" dt="2019-12-12T14:40:30.994" v="1007" actId="207"/>
      <pc:docMkLst>
        <pc:docMk/>
      </pc:docMkLst>
      <pc:sldChg chg="modSp">
        <pc:chgData name="Gaston, Gabrielle D" userId="a4fe992f-f8dd-48c2-a240-aa377af92243" providerId="ADAL" clId="{6618E73A-E9A0-4598-A260-6F144E58DBB1}" dt="2019-12-11T19:28:50.697" v="376" actId="20577"/>
        <pc:sldMkLst>
          <pc:docMk/>
          <pc:sldMk cId="782484736" sldId="260"/>
        </pc:sldMkLst>
        <pc:spChg chg="mod">
          <ac:chgData name="Gaston, Gabrielle D" userId="a4fe992f-f8dd-48c2-a240-aa377af92243" providerId="ADAL" clId="{6618E73A-E9A0-4598-A260-6F144E58DBB1}" dt="2019-12-11T19:28:50.697" v="376" actId="20577"/>
          <ac:spMkLst>
            <pc:docMk/>
            <pc:sldMk cId="782484736" sldId="260"/>
            <ac:spMk id="4" creationId="{00000000-0000-0000-0000-000000000000}"/>
          </ac:spMkLst>
        </pc:spChg>
      </pc:sldChg>
      <pc:sldChg chg="modSp">
        <pc:chgData name="Gaston, Gabrielle D" userId="a4fe992f-f8dd-48c2-a240-aa377af92243" providerId="ADAL" clId="{6618E73A-E9A0-4598-A260-6F144E58DBB1}" dt="2019-12-12T14:40:30.994" v="1007" actId="207"/>
        <pc:sldMkLst>
          <pc:docMk/>
          <pc:sldMk cId="266408967" sldId="416"/>
        </pc:sldMkLst>
        <pc:spChg chg="mod">
          <ac:chgData name="Gaston, Gabrielle D" userId="a4fe992f-f8dd-48c2-a240-aa377af92243" providerId="ADAL" clId="{6618E73A-E9A0-4598-A260-6F144E58DBB1}" dt="2019-12-12T14:40:30.994" v="1007" actId="207"/>
          <ac:spMkLst>
            <pc:docMk/>
            <pc:sldMk cId="266408967" sldId="416"/>
            <ac:spMk id="5" creationId="{70144D1A-3ADC-429C-B8D7-BC6F6C8FBF30}"/>
          </ac:spMkLst>
        </pc:spChg>
      </pc:sldChg>
      <pc:sldChg chg="add">
        <pc:chgData name="Gaston, Gabrielle D" userId="a4fe992f-f8dd-48c2-a240-aa377af92243" providerId="ADAL" clId="{6618E73A-E9A0-4598-A260-6F144E58DBB1}" dt="2019-12-11T19:27:09.958" v="356"/>
        <pc:sldMkLst>
          <pc:docMk/>
          <pc:sldMk cId="1889464583" sldId="885"/>
        </pc:sldMkLst>
      </pc:sldChg>
      <pc:sldChg chg="add">
        <pc:chgData name="Gaston, Gabrielle D" userId="a4fe992f-f8dd-48c2-a240-aa377af92243" providerId="ADAL" clId="{6618E73A-E9A0-4598-A260-6F144E58DBB1}" dt="2019-12-11T19:27:09.958" v="356"/>
        <pc:sldMkLst>
          <pc:docMk/>
          <pc:sldMk cId="874224256" sldId="886"/>
        </pc:sldMkLst>
      </pc:sldChg>
      <pc:sldChg chg="modSp">
        <pc:chgData name="Gaston, Gabrielle D" userId="a4fe992f-f8dd-48c2-a240-aa377af92243" providerId="ADAL" clId="{6618E73A-E9A0-4598-A260-6F144E58DBB1}" dt="2019-12-12T02:38:14.227" v="949" actId="12"/>
        <pc:sldMkLst>
          <pc:docMk/>
          <pc:sldMk cId="3288724441" sldId="996"/>
        </pc:sldMkLst>
        <pc:graphicFrameChg chg="modGraphic">
          <ac:chgData name="Gaston, Gabrielle D" userId="a4fe992f-f8dd-48c2-a240-aa377af92243" providerId="ADAL" clId="{6618E73A-E9A0-4598-A260-6F144E58DBB1}" dt="2019-12-12T02:38:14.227" v="949" actId="12"/>
          <ac:graphicFrameMkLst>
            <pc:docMk/>
            <pc:sldMk cId="3288724441" sldId="996"/>
            <ac:graphicFrameMk id="4" creationId="{00000000-0000-0000-0000-000000000000}"/>
          </ac:graphicFrameMkLst>
        </pc:graphicFrameChg>
        <pc:graphicFrameChg chg="modGraphic">
          <ac:chgData name="Gaston, Gabrielle D" userId="a4fe992f-f8dd-48c2-a240-aa377af92243" providerId="ADAL" clId="{6618E73A-E9A0-4598-A260-6F144E58DBB1}" dt="2019-12-11T19:28:58.191" v="377" actId="20577"/>
          <ac:graphicFrameMkLst>
            <pc:docMk/>
            <pc:sldMk cId="3288724441" sldId="996"/>
            <ac:graphicFrameMk id="8" creationId="{00000000-0000-0000-0000-000000000000}"/>
          </ac:graphicFrameMkLst>
        </pc:graphicFrameChg>
      </pc:sldChg>
      <pc:sldChg chg="modSp">
        <pc:chgData name="Gaston, Gabrielle D" userId="a4fe992f-f8dd-48c2-a240-aa377af92243" providerId="ADAL" clId="{6618E73A-E9A0-4598-A260-6F144E58DBB1}" dt="2019-12-12T02:39:22.181" v="960" actId="20577"/>
        <pc:sldMkLst>
          <pc:docMk/>
          <pc:sldMk cId="268558630" sldId="1038"/>
        </pc:sldMkLst>
        <pc:spChg chg="mod">
          <ac:chgData name="Gaston, Gabrielle D" userId="a4fe992f-f8dd-48c2-a240-aa377af92243" providerId="ADAL" clId="{6618E73A-E9A0-4598-A260-6F144E58DBB1}" dt="2019-12-12T02:39:22.181" v="960" actId="20577"/>
          <ac:spMkLst>
            <pc:docMk/>
            <pc:sldMk cId="268558630" sldId="1038"/>
            <ac:spMk id="4" creationId="{017C112B-5260-42E8-9494-0102F167BAD9}"/>
          </ac:spMkLst>
        </pc:spChg>
      </pc:sldChg>
      <pc:sldChg chg="modSp">
        <pc:chgData name="Gaston, Gabrielle D" userId="a4fe992f-f8dd-48c2-a240-aa377af92243" providerId="ADAL" clId="{6618E73A-E9A0-4598-A260-6F144E58DBB1}" dt="2019-12-12T02:42:35.615" v="1003" actId="12"/>
        <pc:sldMkLst>
          <pc:docMk/>
          <pc:sldMk cId="3814199550" sldId="1043"/>
        </pc:sldMkLst>
        <pc:spChg chg="mod">
          <ac:chgData name="Gaston, Gabrielle D" userId="a4fe992f-f8dd-48c2-a240-aa377af92243" providerId="ADAL" clId="{6618E73A-E9A0-4598-A260-6F144E58DBB1}" dt="2019-12-12T02:42:35.615" v="1003" actId="12"/>
          <ac:spMkLst>
            <pc:docMk/>
            <pc:sldMk cId="3814199550" sldId="1043"/>
            <ac:spMk id="25" creationId="{9A215655-4B77-46E2-9F91-6D9800D3AF5A}"/>
          </ac:spMkLst>
        </pc:spChg>
      </pc:sldChg>
      <pc:sldChg chg="modSp">
        <pc:chgData name="Gaston, Gabrielle D" userId="a4fe992f-f8dd-48c2-a240-aa377af92243" providerId="ADAL" clId="{6618E73A-E9A0-4598-A260-6F144E58DBB1}" dt="2019-12-12T02:38:48.556" v="957" actId="14100"/>
        <pc:sldMkLst>
          <pc:docMk/>
          <pc:sldMk cId="112927945" sldId="1044"/>
        </pc:sldMkLst>
        <pc:graphicFrameChg chg="modGraphic">
          <ac:chgData name="Gaston, Gabrielle D" userId="a4fe992f-f8dd-48c2-a240-aa377af92243" providerId="ADAL" clId="{6618E73A-E9A0-4598-A260-6F144E58DBB1}" dt="2019-12-12T02:38:34.704" v="953" actId="404"/>
          <ac:graphicFrameMkLst>
            <pc:docMk/>
            <pc:sldMk cId="112927945" sldId="1044"/>
            <ac:graphicFrameMk id="7" creationId="{A9828414-B2D1-4EEB-BBC6-BF979C79E7A3}"/>
          </ac:graphicFrameMkLst>
        </pc:graphicFrameChg>
        <pc:graphicFrameChg chg="modGraphic">
          <ac:chgData name="Gaston, Gabrielle D" userId="a4fe992f-f8dd-48c2-a240-aa377af92243" providerId="ADAL" clId="{6618E73A-E9A0-4598-A260-6F144E58DBB1}" dt="2019-12-12T02:38:48.556" v="957" actId="14100"/>
          <ac:graphicFrameMkLst>
            <pc:docMk/>
            <pc:sldMk cId="112927945" sldId="1044"/>
            <ac:graphicFrameMk id="8" creationId="{EF6AAD33-FFA5-423A-A962-B201D5BCF9DF}"/>
          </ac:graphicFrameMkLst>
        </pc:graphicFrameChg>
      </pc:sldChg>
      <pc:sldChg chg="modSp addCm modCm">
        <pc:chgData name="Gaston, Gabrielle D" userId="a4fe992f-f8dd-48c2-a240-aa377af92243" providerId="ADAL" clId="{6618E73A-E9A0-4598-A260-6F144E58DBB1}" dt="2019-12-12T02:39:08.178" v="958" actId="1076"/>
        <pc:sldMkLst>
          <pc:docMk/>
          <pc:sldMk cId="2040908129" sldId="1046"/>
        </pc:sldMkLst>
        <pc:picChg chg="mod">
          <ac:chgData name="Gaston, Gabrielle D" userId="a4fe992f-f8dd-48c2-a240-aa377af92243" providerId="ADAL" clId="{6618E73A-E9A0-4598-A260-6F144E58DBB1}" dt="2019-12-12T02:39:08.178" v="958" actId="1076"/>
          <ac:picMkLst>
            <pc:docMk/>
            <pc:sldMk cId="2040908129" sldId="1046"/>
            <ac:picMk id="5" creationId="{E88747E2-516C-46EF-A704-10A3601D1519}"/>
          </ac:picMkLst>
        </pc:picChg>
        <pc:picChg chg="mod">
          <ac:chgData name="Gaston, Gabrielle D" userId="a4fe992f-f8dd-48c2-a240-aa377af92243" providerId="ADAL" clId="{6618E73A-E9A0-4598-A260-6F144E58DBB1}" dt="2019-12-11T19:29:45.402" v="378" actId="1076"/>
          <ac:picMkLst>
            <pc:docMk/>
            <pc:sldMk cId="2040908129" sldId="1046"/>
            <ac:picMk id="9" creationId="{3F2AB114-5835-4D4E-8473-3D41EFC13215}"/>
          </ac:picMkLst>
        </pc:picChg>
      </pc:sldChg>
      <pc:sldChg chg="addSp delSp modSp delCm">
        <pc:chgData name="Gaston, Gabrielle D" userId="a4fe992f-f8dd-48c2-a240-aa377af92243" providerId="ADAL" clId="{6618E73A-E9A0-4598-A260-6F144E58DBB1}" dt="2019-12-11T19:31:53.882" v="408" actId="208"/>
        <pc:sldMkLst>
          <pc:docMk/>
          <pc:sldMk cId="1139478952" sldId="1047"/>
        </pc:sldMkLst>
        <pc:spChg chg="add mod">
          <ac:chgData name="Gaston, Gabrielle D" userId="a4fe992f-f8dd-48c2-a240-aa377af92243" providerId="ADAL" clId="{6618E73A-E9A0-4598-A260-6F144E58DBB1}" dt="2019-12-11T19:31:32.520" v="390" actId="1582"/>
          <ac:spMkLst>
            <pc:docMk/>
            <pc:sldMk cId="1139478952" sldId="1047"/>
            <ac:spMk id="9" creationId="{2D8B1243-2E8A-45F6-86D3-5BF3CA6BBBF9}"/>
          </ac:spMkLst>
        </pc:spChg>
        <pc:spChg chg="mod">
          <ac:chgData name="Gaston, Gabrielle D" userId="a4fe992f-f8dd-48c2-a240-aa377af92243" providerId="ADAL" clId="{6618E73A-E9A0-4598-A260-6F144E58DBB1}" dt="2019-12-11T19:31:53.882" v="408" actId="208"/>
          <ac:spMkLst>
            <pc:docMk/>
            <pc:sldMk cId="1139478952" sldId="1047"/>
            <ac:spMk id="12" creationId="{70149ABE-FC02-4A7D-9990-10E171973AAE}"/>
          </ac:spMkLst>
        </pc:spChg>
        <pc:spChg chg="del">
          <ac:chgData name="Gaston, Gabrielle D" userId="a4fe992f-f8dd-48c2-a240-aa377af92243" providerId="ADAL" clId="{6618E73A-E9A0-4598-A260-6F144E58DBB1}" dt="2019-12-11T18:16:44.333" v="92" actId="478"/>
          <ac:spMkLst>
            <pc:docMk/>
            <pc:sldMk cId="1139478952" sldId="1047"/>
            <ac:spMk id="13" creationId="{20C9D07D-7141-4D3C-AB5C-6D5CF01ABDDA}"/>
          </ac:spMkLst>
        </pc:spChg>
        <pc:picChg chg="mod">
          <ac:chgData name="Gaston, Gabrielle D" userId="a4fe992f-f8dd-48c2-a240-aa377af92243" providerId="ADAL" clId="{6618E73A-E9A0-4598-A260-6F144E58DBB1}" dt="2019-12-11T19:31:38.952" v="394" actId="1036"/>
          <ac:picMkLst>
            <pc:docMk/>
            <pc:sldMk cId="1139478952" sldId="1047"/>
            <ac:picMk id="10" creationId="{5FFACFCB-27FD-4753-AACB-4C400CA37E57}"/>
          </ac:picMkLst>
        </pc:picChg>
      </pc:sldChg>
      <pc:sldChg chg="addSp delSp modSp delCm">
        <pc:chgData name="Gaston, Gabrielle D" userId="a4fe992f-f8dd-48c2-a240-aa377af92243" providerId="ADAL" clId="{6618E73A-E9A0-4598-A260-6F144E58DBB1}" dt="2019-12-12T02:37:43.513" v="947"/>
        <pc:sldMkLst>
          <pc:docMk/>
          <pc:sldMk cId="3391867695" sldId="1048"/>
        </pc:sldMkLst>
        <pc:spChg chg="mod">
          <ac:chgData name="Gaston, Gabrielle D" userId="a4fe992f-f8dd-48c2-a240-aa377af92243" providerId="ADAL" clId="{6618E73A-E9A0-4598-A260-6F144E58DBB1}" dt="2019-12-11T19:55:25.242" v="658" actId="1076"/>
          <ac:spMkLst>
            <pc:docMk/>
            <pc:sldMk cId="3391867695" sldId="1048"/>
            <ac:spMk id="12" creationId="{98484EFC-C5AB-4A3F-BE19-BA7C69AA4356}"/>
          </ac:spMkLst>
        </pc:spChg>
        <pc:spChg chg="mod">
          <ac:chgData name="Gaston, Gabrielle D" userId="a4fe992f-f8dd-48c2-a240-aa377af92243" providerId="ADAL" clId="{6618E73A-E9A0-4598-A260-6F144E58DBB1}" dt="2019-12-11T19:56:17.478" v="682" actId="5793"/>
          <ac:spMkLst>
            <pc:docMk/>
            <pc:sldMk cId="3391867695" sldId="1048"/>
            <ac:spMk id="14" creationId="{C48EB668-3D36-4475-AB9C-61101F9180D2}"/>
          </ac:spMkLst>
        </pc:spChg>
        <pc:spChg chg="add mod">
          <ac:chgData name="Gaston, Gabrielle D" userId="a4fe992f-f8dd-48c2-a240-aa377af92243" providerId="ADAL" clId="{6618E73A-E9A0-4598-A260-6F144E58DBB1}" dt="2019-12-11T19:55:01.376" v="649" actId="1076"/>
          <ac:spMkLst>
            <pc:docMk/>
            <pc:sldMk cId="3391867695" sldId="1048"/>
            <ac:spMk id="15" creationId="{27246F38-04E7-4D6F-9DBF-5013B51FBE74}"/>
          </ac:spMkLst>
        </pc:spChg>
        <pc:spChg chg="mod">
          <ac:chgData name="Gaston, Gabrielle D" userId="a4fe992f-f8dd-48c2-a240-aa377af92243" providerId="ADAL" clId="{6618E73A-E9A0-4598-A260-6F144E58DBB1}" dt="2019-12-11T19:56:14.307" v="681" actId="20577"/>
          <ac:spMkLst>
            <pc:docMk/>
            <pc:sldMk cId="3391867695" sldId="1048"/>
            <ac:spMk id="22" creationId="{6A907554-BCFA-4146-B4D3-BA2079AC196A}"/>
          </ac:spMkLst>
        </pc:spChg>
        <pc:spChg chg="mod">
          <ac:chgData name="Gaston, Gabrielle D" userId="a4fe992f-f8dd-48c2-a240-aa377af92243" providerId="ADAL" clId="{6618E73A-E9A0-4598-A260-6F144E58DBB1}" dt="2019-12-11T19:54:30.122" v="639" actId="14100"/>
          <ac:spMkLst>
            <pc:docMk/>
            <pc:sldMk cId="3391867695" sldId="1048"/>
            <ac:spMk id="25" creationId="{A861A981-33EE-468A-B031-2B39DD6D2352}"/>
          </ac:spMkLst>
        </pc:spChg>
        <pc:picChg chg="mod">
          <ac:chgData name="Gaston, Gabrielle D" userId="a4fe992f-f8dd-48c2-a240-aa377af92243" providerId="ADAL" clId="{6618E73A-E9A0-4598-A260-6F144E58DBB1}" dt="2019-12-11T19:55:22.947" v="657" actId="1076"/>
          <ac:picMkLst>
            <pc:docMk/>
            <pc:sldMk cId="3391867695" sldId="1048"/>
            <ac:picMk id="5" creationId="{961A5825-E38A-4EA7-99D5-30984BA6452E}"/>
          </ac:picMkLst>
        </pc:picChg>
        <pc:picChg chg="mod">
          <ac:chgData name="Gaston, Gabrielle D" userId="a4fe992f-f8dd-48c2-a240-aa377af92243" providerId="ADAL" clId="{6618E73A-E9A0-4598-A260-6F144E58DBB1}" dt="2019-12-11T19:55:27.694" v="659" actId="1076"/>
          <ac:picMkLst>
            <pc:docMk/>
            <pc:sldMk cId="3391867695" sldId="1048"/>
            <ac:picMk id="7" creationId="{5E171FFF-7674-4317-8F2B-973CA9B6B0BC}"/>
          </ac:picMkLst>
        </pc:picChg>
        <pc:picChg chg="mod">
          <ac:chgData name="Gaston, Gabrielle D" userId="a4fe992f-f8dd-48c2-a240-aa377af92243" providerId="ADAL" clId="{6618E73A-E9A0-4598-A260-6F144E58DBB1}" dt="2019-12-11T19:55:15.755" v="653" actId="1076"/>
          <ac:picMkLst>
            <pc:docMk/>
            <pc:sldMk cId="3391867695" sldId="1048"/>
            <ac:picMk id="9" creationId="{0F50BD6D-5449-4898-9AAA-63B7282717F5}"/>
          </ac:picMkLst>
        </pc:picChg>
        <pc:picChg chg="add del mod">
          <ac:chgData name="Gaston, Gabrielle D" userId="a4fe992f-f8dd-48c2-a240-aa377af92243" providerId="ADAL" clId="{6618E73A-E9A0-4598-A260-6F144E58DBB1}" dt="2019-12-12T02:37:37.485" v="945" actId="478"/>
          <ac:picMkLst>
            <pc:docMk/>
            <pc:sldMk cId="3391867695" sldId="1048"/>
            <ac:picMk id="16" creationId="{BCDC8412-FB35-465D-A9DE-5A9DABFEAC7E}"/>
          </ac:picMkLst>
        </pc:picChg>
        <pc:picChg chg="add mod">
          <ac:chgData name="Gaston, Gabrielle D" userId="a4fe992f-f8dd-48c2-a240-aa377af92243" providerId="ADAL" clId="{6618E73A-E9A0-4598-A260-6F144E58DBB1}" dt="2019-12-12T02:37:41.855" v="946" actId="1076"/>
          <ac:picMkLst>
            <pc:docMk/>
            <pc:sldMk cId="3391867695" sldId="1048"/>
            <ac:picMk id="17" creationId="{E4FD08D0-CC28-4290-8B1F-E688A637EA41}"/>
          </ac:picMkLst>
        </pc:picChg>
        <pc:picChg chg="mod">
          <ac:chgData name="Gaston, Gabrielle D" userId="a4fe992f-f8dd-48c2-a240-aa377af92243" providerId="ADAL" clId="{6618E73A-E9A0-4598-A260-6F144E58DBB1}" dt="2019-12-11T19:54:41.636" v="643" actId="1076"/>
          <ac:picMkLst>
            <pc:docMk/>
            <pc:sldMk cId="3391867695" sldId="1048"/>
            <ac:picMk id="24" creationId="{C4FA8280-8712-4179-8949-2FD719FEEA9E}"/>
          </ac:picMkLst>
        </pc:picChg>
      </pc:sldChg>
      <pc:sldChg chg="modSp">
        <pc:chgData name="Gaston, Gabrielle D" userId="a4fe992f-f8dd-48c2-a240-aa377af92243" providerId="ADAL" clId="{6618E73A-E9A0-4598-A260-6F144E58DBB1}" dt="2019-12-12T02:40:48.945" v="988" actId="1037"/>
        <pc:sldMkLst>
          <pc:docMk/>
          <pc:sldMk cId="1946064090" sldId="1054"/>
        </pc:sldMkLst>
        <pc:picChg chg="mod">
          <ac:chgData name="Gaston, Gabrielle D" userId="a4fe992f-f8dd-48c2-a240-aa377af92243" providerId="ADAL" clId="{6618E73A-E9A0-4598-A260-6F144E58DBB1}" dt="2019-12-12T02:40:48.945" v="988" actId="1037"/>
          <ac:picMkLst>
            <pc:docMk/>
            <pc:sldMk cId="1946064090" sldId="1054"/>
            <ac:picMk id="13" creationId="{1E28B810-A28F-4411-B838-C180FEBA1257}"/>
          </ac:picMkLst>
        </pc:picChg>
      </pc:sldChg>
      <pc:sldChg chg="addSp delSp modSp delCm modCm">
        <pc:chgData name="Gaston, Gabrielle D" userId="a4fe992f-f8dd-48c2-a240-aa377af92243" providerId="ADAL" clId="{6618E73A-E9A0-4598-A260-6F144E58DBB1}" dt="2019-12-12T02:37:26.620" v="943" actId="14100"/>
        <pc:sldMkLst>
          <pc:docMk/>
          <pc:sldMk cId="274000381" sldId="1055"/>
        </pc:sldMkLst>
        <pc:spChg chg="del">
          <ac:chgData name="Gaston, Gabrielle D" userId="a4fe992f-f8dd-48c2-a240-aa377af92243" providerId="ADAL" clId="{6618E73A-E9A0-4598-A260-6F144E58DBB1}" dt="2019-12-11T19:27:57.878" v="359" actId="478"/>
          <ac:spMkLst>
            <pc:docMk/>
            <pc:sldMk cId="274000381" sldId="1055"/>
            <ac:spMk id="12" creationId="{98484EFC-C5AB-4A3F-BE19-BA7C69AA4356}"/>
          </ac:spMkLst>
        </pc:spChg>
        <pc:spChg chg="del">
          <ac:chgData name="Gaston, Gabrielle D" userId="a4fe992f-f8dd-48c2-a240-aa377af92243" providerId="ADAL" clId="{6618E73A-E9A0-4598-A260-6F144E58DBB1}" dt="2019-12-11T19:28:14.703" v="366" actId="478"/>
          <ac:spMkLst>
            <pc:docMk/>
            <pc:sldMk cId="274000381" sldId="1055"/>
            <ac:spMk id="14" creationId="{C48EB668-3D36-4475-AB9C-61101F9180D2}"/>
          </ac:spMkLst>
        </pc:spChg>
        <pc:spChg chg="add mod">
          <ac:chgData name="Gaston, Gabrielle D" userId="a4fe992f-f8dd-48c2-a240-aa377af92243" providerId="ADAL" clId="{6618E73A-E9A0-4598-A260-6F144E58DBB1}" dt="2019-12-12T02:37:10.095" v="940" actId="1036"/>
          <ac:spMkLst>
            <pc:docMk/>
            <pc:sldMk cId="274000381" sldId="1055"/>
            <ac:spMk id="15" creationId="{673B482C-5360-4CF0-BD3C-C79ED3E75D37}"/>
          </ac:spMkLst>
        </pc:spChg>
        <pc:spChg chg="mod">
          <ac:chgData name="Gaston, Gabrielle D" userId="a4fe992f-f8dd-48c2-a240-aa377af92243" providerId="ADAL" clId="{6618E73A-E9A0-4598-A260-6F144E58DBB1}" dt="2019-12-12T02:37:01.802" v="921" actId="1036"/>
          <ac:spMkLst>
            <pc:docMk/>
            <pc:sldMk cId="274000381" sldId="1055"/>
            <ac:spMk id="22" creationId="{6A907554-BCFA-4146-B4D3-BA2079AC196A}"/>
          </ac:spMkLst>
        </pc:spChg>
        <pc:spChg chg="mod">
          <ac:chgData name="Gaston, Gabrielle D" userId="a4fe992f-f8dd-48c2-a240-aa377af92243" providerId="ADAL" clId="{6618E73A-E9A0-4598-A260-6F144E58DBB1}" dt="2019-12-11T19:28:27.943" v="371" actId="1076"/>
          <ac:spMkLst>
            <pc:docMk/>
            <pc:sldMk cId="274000381" sldId="1055"/>
            <ac:spMk id="25" creationId="{A861A981-33EE-468A-B031-2B39DD6D2352}"/>
          </ac:spMkLst>
        </pc:spChg>
        <pc:picChg chg="del">
          <ac:chgData name="Gaston, Gabrielle D" userId="a4fe992f-f8dd-48c2-a240-aa377af92243" providerId="ADAL" clId="{6618E73A-E9A0-4598-A260-6F144E58DBB1}" dt="2019-12-11T19:27:56.991" v="358" actId="478"/>
          <ac:picMkLst>
            <pc:docMk/>
            <pc:sldMk cId="274000381" sldId="1055"/>
            <ac:picMk id="5" creationId="{961A5825-E38A-4EA7-99D5-30984BA6452E}"/>
          </ac:picMkLst>
        </pc:picChg>
        <pc:picChg chg="mod">
          <ac:chgData name="Gaston, Gabrielle D" userId="a4fe992f-f8dd-48c2-a240-aa377af92243" providerId="ADAL" clId="{6618E73A-E9A0-4598-A260-6F144E58DBB1}" dt="2019-12-12T02:36:55.932" v="905" actId="1076"/>
          <ac:picMkLst>
            <pc:docMk/>
            <pc:sldMk cId="274000381" sldId="1055"/>
            <ac:picMk id="7" creationId="{5E171FFF-7674-4317-8F2B-973CA9B6B0BC}"/>
          </ac:picMkLst>
        </pc:picChg>
        <pc:picChg chg="add mod modCrop">
          <ac:chgData name="Gaston, Gabrielle D" userId="a4fe992f-f8dd-48c2-a240-aa377af92243" providerId="ADAL" clId="{6618E73A-E9A0-4598-A260-6F144E58DBB1}" dt="2019-12-12T02:37:21.944" v="942" actId="14100"/>
          <ac:picMkLst>
            <pc:docMk/>
            <pc:sldMk cId="274000381" sldId="1055"/>
            <ac:picMk id="8" creationId="{274EF2B7-8EAA-4D05-AB41-D952E420FCE2}"/>
          </ac:picMkLst>
        </pc:picChg>
        <pc:picChg chg="del">
          <ac:chgData name="Gaston, Gabrielle D" userId="a4fe992f-f8dd-48c2-a240-aa377af92243" providerId="ADAL" clId="{6618E73A-E9A0-4598-A260-6F144E58DBB1}" dt="2019-12-11T19:28:13.519" v="365" actId="478"/>
          <ac:picMkLst>
            <pc:docMk/>
            <pc:sldMk cId="274000381" sldId="1055"/>
            <ac:picMk id="9" creationId="{0F50BD6D-5449-4898-9AAA-63B7282717F5}"/>
          </ac:picMkLst>
        </pc:picChg>
        <pc:picChg chg="add del mod">
          <ac:chgData name="Gaston, Gabrielle D" userId="a4fe992f-f8dd-48c2-a240-aa377af92243" providerId="ADAL" clId="{6618E73A-E9A0-4598-A260-6F144E58DBB1}" dt="2019-12-12T02:35:40.874" v="888" actId="478"/>
          <ac:picMkLst>
            <pc:docMk/>
            <pc:sldMk cId="274000381" sldId="1055"/>
            <ac:picMk id="16" creationId="{5B5AABFB-9A89-4BC4-81B8-ACD9AB22E9BF}"/>
          </ac:picMkLst>
        </pc:picChg>
        <pc:picChg chg="mod">
          <ac:chgData name="Gaston, Gabrielle D" userId="a4fe992f-f8dd-48c2-a240-aa377af92243" providerId="ADAL" clId="{6618E73A-E9A0-4598-A260-6F144E58DBB1}" dt="2019-12-12T02:37:26.620" v="943" actId="14100"/>
          <ac:picMkLst>
            <pc:docMk/>
            <pc:sldMk cId="274000381" sldId="1055"/>
            <ac:picMk id="24" creationId="{C4FA8280-8712-4179-8949-2FD719FEEA9E}"/>
          </ac:picMkLst>
        </pc:picChg>
      </pc:sldChg>
      <pc:sldChg chg="modSp">
        <pc:chgData name="Gaston, Gabrielle D" userId="a4fe992f-f8dd-48c2-a240-aa377af92243" providerId="ADAL" clId="{6618E73A-E9A0-4598-A260-6F144E58DBB1}" dt="2019-12-11T19:30:16.221" v="382" actId="20577"/>
        <pc:sldMkLst>
          <pc:docMk/>
          <pc:sldMk cId="153100709" sldId="1058"/>
        </pc:sldMkLst>
        <pc:spChg chg="mod">
          <ac:chgData name="Gaston, Gabrielle D" userId="a4fe992f-f8dd-48c2-a240-aa377af92243" providerId="ADAL" clId="{6618E73A-E9A0-4598-A260-6F144E58DBB1}" dt="2019-12-11T19:30:16.221" v="382" actId="20577"/>
          <ac:spMkLst>
            <pc:docMk/>
            <pc:sldMk cId="153100709" sldId="1058"/>
            <ac:spMk id="4" creationId="{00000000-0000-0000-0000-000000000000}"/>
          </ac:spMkLst>
        </pc:spChg>
      </pc:sldChg>
      <pc:sldChg chg="modSp">
        <pc:chgData name="Gaston, Gabrielle D" userId="a4fe992f-f8dd-48c2-a240-aa377af92243" providerId="ADAL" clId="{6618E73A-E9A0-4598-A260-6F144E58DBB1}" dt="2019-12-11T19:52:57.252" v="608" actId="255"/>
        <pc:sldMkLst>
          <pc:docMk/>
          <pc:sldMk cId="1050782185" sldId="1063"/>
        </pc:sldMkLst>
        <pc:spChg chg="mod">
          <ac:chgData name="Gaston, Gabrielle D" userId="a4fe992f-f8dd-48c2-a240-aa377af92243" providerId="ADAL" clId="{6618E73A-E9A0-4598-A260-6F144E58DBB1}" dt="2019-12-11T19:52:57.252" v="608" actId="255"/>
          <ac:spMkLst>
            <pc:docMk/>
            <pc:sldMk cId="1050782185" sldId="1063"/>
            <ac:spMk id="5" creationId="{8DE25A1A-50ED-4032-91EC-93F563FB536A}"/>
          </ac:spMkLst>
        </pc:spChg>
      </pc:sldChg>
      <pc:sldChg chg="modSp">
        <pc:chgData name="Gaston, Gabrielle D" userId="a4fe992f-f8dd-48c2-a240-aa377af92243" providerId="ADAL" clId="{6618E73A-E9A0-4598-A260-6F144E58DBB1}" dt="2019-12-12T02:40:08.118" v="972" actId="5793"/>
        <pc:sldMkLst>
          <pc:docMk/>
          <pc:sldMk cId="1069747862" sldId="1066"/>
        </pc:sldMkLst>
        <pc:spChg chg="mod">
          <ac:chgData name="Gaston, Gabrielle D" userId="a4fe992f-f8dd-48c2-a240-aa377af92243" providerId="ADAL" clId="{6618E73A-E9A0-4598-A260-6F144E58DBB1}" dt="2019-12-12T02:40:08.118" v="972" actId="5793"/>
          <ac:spMkLst>
            <pc:docMk/>
            <pc:sldMk cId="1069747862" sldId="1066"/>
            <ac:spMk id="5" creationId="{006E4548-53FF-48FC-A6C2-78CB2F302BDE}"/>
          </ac:spMkLst>
        </pc:spChg>
      </pc:sldChg>
      <pc:sldChg chg="modSp">
        <pc:chgData name="Gaston, Gabrielle D" userId="a4fe992f-f8dd-48c2-a240-aa377af92243" providerId="ADAL" clId="{6618E73A-E9A0-4598-A260-6F144E58DBB1}" dt="2019-12-11T19:31:09.332" v="387" actId="207"/>
        <pc:sldMkLst>
          <pc:docMk/>
          <pc:sldMk cId="2254356780" sldId="1069"/>
        </pc:sldMkLst>
        <pc:spChg chg="mod">
          <ac:chgData name="Gaston, Gabrielle D" userId="a4fe992f-f8dd-48c2-a240-aa377af92243" providerId="ADAL" clId="{6618E73A-E9A0-4598-A260-6F144E58DBB1}" dt="2019-12-11T19:31:09.332" v="387" actId="207"/>
          <ac:spMkLst>
            <pc:docMk/>
            <pc:sldMk cId="2254356780" sldId="1069"/>
            <ac:spMk id="32" creationId="{7CF60532-7A5F-2143-9AF3-BA053006C92F}"/>
          </ac:spMkLst>
        </pc:spChg>
      </pc:sldChg>
      <pc:sldChg chg="modSp">
        <pc:chgData name="Gaston, Gabrielle D" userId="a4fe992f-f8dd-48c2-a240-aa377af92243" providerId="ADAL" clId="{6618E73A-E9A0-4598-A260-6F144E58DBB1}" dt="2019-12-11T19:02:05.774" v="349" actId="207"/>
        <pc:sldMkLst>
          <pc:docMk/>
          <pc:sldMk cId="3385305670" sldId="1071"/>
        </pc:sldMkLst>
        <pc:spChg chg="mod">
          <ac:chgData name="Gaston, Gabrielle D" userId="a4fe992f-f8dd-48c2-a240-aa377af92243" providerId="ADAL" clId="{6618E73A-E9A0-4598-A260-6F144E58DBB1}" dt="2019-12-11T18:53:42.253" v="345" actId="207"/>
          <ac:spMkLst>
            <pc:docMk/>
            <pc:sldMk cId="3385305670" sldId="1071"/>
            <ac:spMk id="26" creationId="{BEE70459-280A-4F22-83AB-61CB4A1FFB33}"/>
          </ac:spMkLst>
        </pc:spChg>
        <pc:spChg chg="mod">
          <ac:chgData name="Gaston, Gabrielle D" userId="a4fe992f-f8dd-48c2-a240-aa377af92243" providerId="ADAL" clId="{6618E73A-E9A0-4598-A260-6F144E58DBB1}" dt="2019-12-11T18:53:44.067" v="346" actId="207"/>
          <ac:spMkLst>
            <pc:docMk/>
            <pc:sldMk cId="3385305670" sldId="1071"/>
            <ac:spMk id="30" creationId="{166910F6-2B91-4841-8AAD-92494031DCEB}"/>
          </ac:spMkLst>
        </pc:spChg>
        <pc:spChg chg="mod">
          <ac:chgData name="Gaston, Gabrielle D" userId="a4fe992f-f8dd-48c2-a240-aa377af92243" providerId="ADAL" clId="{6618E73A-E9A0-4598-A260-6F144E58DBB1}" dt="2019-12-11T19:02:05.774" v="349" actId="207"/>
          <ac:spMkLst>
            <pc:docMk/>
            <pc:sldMk cId="3385305670" sldId="1071"/>
            <ac:spMk id="32" creationId="{C109B7B6-C2C7-204B-A488-060868C3ECF2}"/>
          </ac:spMkLst>
        </pc:spChg>
        <pc:spChg chg="mod">
          <ac:chgData name="Gaston, Gabrielle D" userId="a4fe992f-f8dd-48c2-a240-aa377af92243" providerId="ADAL" clId="{6618E73A-E9A0-4598-A260-6F144E58DBB1}" dt="2019-12-11T18:53:38.217" v="343" actId="207"/>
          <ac:spMkLst>
            <pc:docMk/>
            <pc:sldMk cId="3385305670" sldId="1071"/>
            <ac:spMk id="34" creationId="{657BB96A-BE22-4128-BD4A-9B696551335C}"/>
          </ac:spMkLst>
        </pc:spChg>
        <pc:spChg chg="mod">
          <ac:chgData name="Gaston, Gabrielle D" userId="a4fe992f-f8dd-48c2-a240-aa377af92243" providerId="ADAL" clId="{6618E73A-E9A0-4598-A260-6F144E58DBB1}" dt="2019-12-11T18:53:28.610" v="340" actId="207"/>
          <ac:spMkLst>
            <pc:docMk/>
            <pc:sldMk cId="3385305670" sldId="1071"/>
            <ac:spMk id="36" creationId="{27A0C898-3221-C341-9030-17FC6608F299}"/>
          </ac:spMkLst>
        </pc:spChg>
        <pc:spChg chg="mod">
          <ac:chgData name="Gaston, Gabrielle D" userId="a4fe992f-f8dd-48c2-a240-aa377af92243" providerId="ADAL" clId="{6618E73A-E9A0-4598-A260-6F144E58DBB1}" dt="2019-12-11T18:53:40.071" v="344" actId="207"/>
          <ac:spMkLst>
            <pc:docMk/>
            <pc:sldMk cId="3385305670" sldId="1071"/>
            <ac:spMk id="40" creationId="{3FD6EA9D-CE59-4E3F-8BB4-D61C98B14CE7}"/>
          </ac:spMkLst>
        </pc:spChg>
      </pc:sldChg>
      <pc:sldChg chg="addSp delSp modSp modAnim addCm delCm modCm">
        <pc:chgData name="Gaston, Gabrielle D" userId="a4fe992f-f8dd-48c2-a240-aa377af92243" providerId="ADAL" clId="{6618E73A-E9A0-4598-A260-6F144E58DBB1}" dt="2019-12-11T20:33:39.892" v="710"/>
        <pc:sldMkLst>
          <pc:docMk/>
          <pc:sldMk cId="4082961038" sldId="1072"/>
        </pc:sldMkLst>
        <pc:spChg chg="mod">
          <ac:chgData name="Gaston, Gabrielle D" userId="a4fe992f-f8dd-48c2-a240-aa377af92243" providerId="ADAL" clId="{6618E73A-E9A0-4598-A260-6F144E58DBB1}" dt="2019-12-11T19:15:03.660" v="354" actId="13926"/>
          <ac:spMkLst>
            <pc:docMk/>
            <pc:sldMk cId="4082961038" sldId="1072"/>
            <ac:spMk id="4" creationId="{CEAE9406-9EEF-478B-9CBB-AEDFBAE78305}"/>
          </ac:spMkLst>
        </pc:spChg>
        <pc:picChg chg="add mod">
          <ac:chgData name="Gaston, Gabrielle D" userId="a4fe992f-f8dd-48c2-a240-aa377af92243" providerId="ADAL" clId="{6618E73A-E9A0-4598-A260-6F144E58DBB1}" dt="2019-12-11T19:52:06.611" v="593" actId="1076"/>
          <ac:picMkLst>
            <pc:docMk/>
            <pc:sldMk cId="4082961038" sldId="1072"/>
            <ac:picMk id="7" creationId="{0B37D69E-24CE-4461-A316-149882D919E9}"/>
          </ac:picMkLst>
        </pc:picChg>
        <pc:picChg chg="del mod">
          <ac:chgData name="Gaston, Gabrielle D" userId="a4fe992f-f8dd-48c2-a240-aa377af92243" providerId="ADAL" clId="{6618E73A-E9A0-4598-A260-6F144E58DBB1}" dt="2019-12-11T18:30:03.797" v="266" actId="478"/>
          <ac:picMkLst>
            <pc:docMk/>
            <pc:sldMk cId="4082961038" sldId="1072"/>
            <ac:picMk id="10" creationId="{C7B892CB-DA06-1B41-91C2-AAB8DE97F891}"/>
          </ac:picMkLst>
        </pc:picChg>
      </pc:sldChg>
      <pc:sldChg chg="modSp">
        <pc:chgData name="Gaston, Gabrielle D" userId="a4fe992f-f8dd-48c2-a240-aa377af92243" providerId="ADAL" clId="{6618E73A-E9A0-4598-A260-6F144E58DBB1}" dt="2019-12-11T20:31:57.364" v="685" actId="14100"/>
        <pc:sldMkLst>
          <pc:docMk/>
          <pc:sldMk cId="3498558770" sldId="1073"/>
        </pc:sldMkLst>
        <pc:spChg chg="mod">
          <ac:chgData name="Gaston, Gabrielle D" userId="a4fe992f-f8dd-48c2-a240-aa377af92243" providerId="ADAL" clId="{6618E73A-E9A0-4598-A260-6F144E58DBB1}" dt="2019-12-11T20:31:57.364" v="685" actId="14100"/>
          <ac:spMkLst>
            <pc:docMk/>
            <pc:sldMk cId="3498558770" sldId="1073"/>
            <ac:spMk id="11" creationId="{3FC60320-B6DD-9A4C-9739-B52F3C99FF6A}"/>
          </ac:spMkLst>
        </pc:spChg>
        <pc:grpChg chg="mod">
          <ac:chgData name="Gaston, Gabrielle D" userId="a4fe992f-f8dd-48c2-a240-aa377af92243" providerId="ADAL" clId="{6618E73A-E9A0-4598-A260-6F144E58DBB1}" dt="2019-12-11T19:30:39.336" v="384" actId="1076"/>
          <ac:grpSpMkLst>
            <pc:docMk/>
            <pc:sldMk cId="3498558770" sldId="1073"/>
            <ac:grpSpMk id="13" creationId="{F7E75447-5F31-974A-8827-395F2AE8A366}"/>
          </ac:grpSpMkLst>
        </pc:grpChg>
        <pc:picChg chg="mod">
          <ac:chgData name="Gaston, Gabrielle D" userId="a4fe992f-f8dd-48c2-a240-aa377af92243" providerId="ADAL" clId="{6618E73A-E9A0-4598-A260-6F144E58DBB1}" dt="2019-12-11T19:30:41.458" v="385" actId="1076"/>
          <ac:picMkLst>
            <pc:docMk/>
            <pc:sldMk cId="3498558770" sldId="1073"/>
            <ac:picMk id="14" creationId="{228B55C5-36BD-B54D-A9E0-FF512568F0C6}"/>
          </ac:picMkLst>
        </pc:picChg>
      </pc:sldChg>
      <pc:sldChg chg="modSp">
        <pc:chgData name="Gaston, Gabrielle D" userId="a4fe992f-f8dd-48c2-a240-aa377af92243" providerId="ADAL" clId="{6618E73A-E9A0-4598-A260-6F144E58DBB1}" dt="2019-12-11T19:32:01.446" v="409" actId="1076"/>
        <pc:sldMkLst>
          <pc:docMk/>
          <pc:sldMk cId="3822077996" sldId="1074"/>
        </pc:sldMkLst>
        <pc:picChg chg="mod">
          <ac:chgData name="Gaston, Gabrielle D" userId="a4fe992f-f8dd-48c2-a240-aa377af92243" providerId="ADAL" clId="{6618E73A-E9A0-4598-A260-6F144E58DBB1}" dt="2019-12-11T19:32:01.446" v="409" actId="1076"/>
          <ac:picMkLst>
            <pc:docMk/>
            <pc:sldMk cId="3822077996" sldId="1074"/>
            <ac:picMk id="9" creationId="{5F46FECD-0D4F-48A1-95CB-A03A346561F1}"/>
          </ac:picMkLst>
        </pc:picChg>
      </pc:sldChg>
      <pc:sldChg chg="addSp delSp modSp modTransition modAnim delCm modCm">
        <pc:chgData name="Gaston, Gabrielle D" userId="a4fe992f-f8dd-48c2-a240-aa377af92243" providerId="ADAL" clId="{6618E73A-E9A0-4598-A260-6F144E58DBB1}" dt="2019-12-11T22:01:45.563" v="740" actId="1582"/>
        <pc:sldMkLst>
          <pc:docMk/>
          <pc:sldMk cId="554047747" sldId="1075"/>
        </pc:sldMkLst>
        <pc:spChg chg="mod">
          <ac:chgData name="Gaston, Gabrielle D" userId="a4fe992f-f8dd-48c2-a240-aa377af92243" providerId="ADAL" clId="{6618E73A-E9A0-4598-A260-6F144E58DBB1}" dt="2019-12-11T21:58:52.541" v="732" actId="207"/>
          <ac:spMkLst>
            <pc:docMk/>
            <pc:sldMk cId="554047747" sldId="1075"/>
            <ac:spMk id="4" creationId="{F81899DF-369A-4A85-9B34-72B0577B6311}"/>
          </ac:spMkLst>
        </pc:spChg>
        <pc:picChg chg="del">
          <ac:chgData name="Gaston, Gabrielle D" userId="a4fe992f-f8dd-48c2-a240-aa377af92243" providerId="ADAL" clId="{6618E73A-E9A0-4598-A260-6F144E58DBB1}" dt="2019-12-11T21:57:03.921" v="716" actId="478"/>
          <ac:picMkLst>
            <pc:docMk/>
            <pc:sldMk cId="554047747" sldId="1075"/>
            <ac:picMk id="5" creationId="{BAD64D6E-0DE6-42E1-A646-2A52D3FD2DBC}"/>
          </ac:picMkLst>
        </pc:picChg>
        <pc:picChg chg="del mod">
          <ac:chgData name="Gaston, Gabrielle D" userId="a4fe992f-f8dd-48c2-a240-aa377af92243" providerId="ADAL" clId="{6618E73A-E9A0-4598-A260-6F144E58DBB1}" dt="2019-12-11T21:57:02.991" v="715" actId="478"/>
          <ac:picMkLst>
            <pc:docMk/>
            <pc:sldMk cId="554047747" sldId="1075"/>
            <ac:picMk id="7" creationId="{06BC1F1C-C663-4F08-AA5C-C6C982717057}"/>
          </ac:picMkLst>
        </pc:picChg>
        <pc:picChg chg="add mod">
          <ac:chgData name="Gaston, Gabrielle D" userId="a4fe992f-f8dd-48c2-a240-aa377af92243" providerId="ADAL" clId="{6618E73A-E9A0-4598-A260-6F144E58DBB1}" dt="2019-12-11T22:01:45.563" v="740" actId="1582"/>
          <ac:picMkLst>
            <pc:docMk/>
            <pc:sldMk cId="554047747" sldId="1075"/>
            <ac:picMk id="8" creationId="{5B9D0400-30BD-4402-B652-1CE85A3A0FA7}"/>
          </ac:picMkLst>
        </pc:picChg>
      </pc:sldChg>
      <pc:sldChg chg="modSp addCm delCm modCm">
        <pc:chgData name="Gaston, Gabrielle D" userId="a4fe992f-f8dd-48c2-a240-aa377af92243" providerId="ADAL" clId="{6618E73A-E9A0-4598-A260-6F144E58DBB1}" dt="2019-12-11T18:53:57.966" v="347" actId="1037"/>
        <pc:sldMkLst>
          <pc:docMk/>
          <pc:sldMk cId="1480612252" sldId="1077"/>
        </pc:sldMkLst>
        <pc:spChg chg="mod">
          <ac:chgData name="Gaston, Gabrielle D" userId="a4fe992f-f8dd-48c2-a240-aa377af92243" providerId="ADAL" clId="{6618E73A-E9A0-4598-A260-6F144E58DBB1}" dt="2019-12-11T18:46:41.838" v="320" actId="207"/>
          <ac:spMkLst>
            <pc:docMk/>
            <pc:sldMk cId="1480612252" sldId="1077"/>
            <ac:spMk id="25" creationId="{A5AD0503-2C6E-48F2-B45C-A0CA234E8628}"/>
          </ac:spMkLst>
        </pc:spChg>
        <pc:spChg chg="mod">
          <ac:chgData name="Gaston, Gabrielle D" userId="a4fe992f-f8dd-48c2-a240-aa377af92243" providerId="ADAL" clId="{6618E73A-E9A0-4598-A260-6F144E58DBB1}" dt="2019-12-11T18:46:51.084" v="323" actId="207"/>
          <ac:spMkLst>
            <pc:docMk/>
            <pc:sldMk cId="1480612252" sldId="1077"/>
            <ac:spMk id="26" creationId="{BEE70459-280A-4F22-83AB-61CB4A1FFB33}"/>
          </ac:spMkLst>
        </pc:spChg>
        <pc:spChg chg="mod">
          <ac:chgData name="Gaston, Gabrielle D" userId="a4fe992f-f8dd-48c2-a240-aa377af92243" providerId="ADAL" clId="{6618E73A-E9A0-4598-A260-6F144E58DBB1}" dt="2019-12-11T18:46:48.057" v="322" actId="207"/>
          <ac:spMkLst>
            <pc:docMk/>
            <pc:sldMk cId="1480612252" sldId="1077"/>
            <ac:spMk id="27" creationId="{55F64498-DDFB-4B14-B39D-0CD5247FBEE4}"/>
          </ac:spMkLst>
        </pc:spChg>
        <pc:spChg chg="mod">
          <ac:chgData name="Gaston, Gabrielle D" userId="a4fe992f-f8dd-48c2-a240-aa377af92243" providerId="ADAL" clId="{6618E73A-E9A0-4598-A260-6F144E58DBB1}" dt="2019-12-11T18:46:38.798" v="319" actId="207"/>
          <ac:spMkLst>
            <pc:docMk/>
            <pc:sldMk cId="1480612252" sldId="1077"/>
            <ac:spMk id="28" creationId="{98C3137F-0F1B-4205-B32C-32BEE01D267A}"/>
          </ac:spMkLst>
        </pc:spChg>
        <pc:spChg chg="mod">
          <ac:chgData name="Gaston, Gabrielle D" userId="a4fe992f-f8dd-48c2-a240-aa377af92243" providerId="ADAL" clId="{6618E73A-E9A0-4598-A260-6F144E58DBB1}" dt="2019-12-11T18:46:53.512" v="324" actId="207"/>
          <ac:spMkLst>
            <pc:docMk/>
            <pc:sldMk cId="1480612252" sldId="1077"/>
            <ac:spMk id="30" creationId="{166910F6-2B91-4841-8AAD-92494031DCEB}"/>
          </ac:spMkLst>
        </pc:spChg>
        <pc:spChg chg="mod">
          <ac:chgData name="Gaston, Gabrielle D" userId="a4fe992f-f8dd-48c2-a240-aa377af92243" providerId="ADAL" clId="{6618E73A-E9A0-4598-A260-6F144E58DBB1}" dt="2019-12-11T18:46:58.095" v="326" actId="207"/>
          <ac:spMkLst>
            <pc:docMk/>
            <pc:sldMk cId="1480612252" sldId="1077"/>
            <ac:spMk id="34" creationId="{657BB96A-BE22-4128-BD4A-9B696551335C}"/>
          </ac:spMkLst>
        </pc:spChg>
        <pc:spChg chg="mod">
          <ac:chgData name="Gaston, Gabrielle D" userId="a4fe992f-f8dd-48c2-a240-aa377af92243" providerId="ADAL" clId="{6618E73A-E9A0-4598-A260-6F144E58DBB1}" dt="2019-12-11T18:46:55.786" v="325" actId="207"/>
          <ac:spMkLst>
            <pc:docMk/>
            <pc:sldMk cId="1480612252" sldId="1077"/>
            <ac:spMk id="40" creationId="{3FD6EA9D-CE59-4E3F-8BB4-D61C98B14CE7}"/>
          </ac:spMkLst>
        </pc:spChg>
        <pc:spChg chg="mod">
          <ac:chgData name="Gaston, Gabrielle D" userId="a4fe992f-f8dd-48c2-a240-aa377af92243" providerId="ADAL" clId="{6618E73A-E9A0-4598-A260-6F144E58DBB1}" dt="2019-12-11T18:53:57.966" v="347" actId="1037"/>
          <ac:spMkLst>
            <pc:docMk/>
            <pc:sldMk cId="1480612252" sldId="1077"/>
            <ac:spMk id="41" creationId="{61DEDF49-3FEB-134E-B1CB-C60761B22DAF}"/>
          </ac:spMkLst>
        </pc:spChg>
      </pc:sldChg>
      <pc:sldChg chg="modSp">
        <pc:chgData name="Gaston, Gabrielle D" userId="a4fe992f-f8dd-48c2-a240-aa377af92243" providerId="ADAL" clId="{6618E73A-E9A0-4598-A260-6F144E58DBB1}" dt="2019-12-11T19:52:26.156" v="602" actId="1035"/>
        <pc:sldMkLst>
          <pc:docMk/>
          <pc:sldMk cId="3128539630" sldId="1078"/>
        </pc:sldMkLst>
        <pc:graphicFrameChg chg="mod">
          <ac:chgData name="Gaston, Gabrielle D" userId="a4fe992f-f8dd-48c2-a240-aa377af92243" providerId="ADAL" clId="{6618E73A-E9A0-4598-A260-6F144E58DBB1}" dt="2019-12-11T19:52:26.156" v="602" actId="1035"/>
          <ac:graphicFrameMkLst>
            <pc:docMk/>
            <pc:sldMk cId="3128539630" sldId="1078"/>
            <ac:graphicFrameMk id="11" creationId="{D1610EE3-CDAD-479E-8AD4-002789AB4A84}"/>
          </ac:graphicFrameMkLst>
        </pc:graphicFrameChg>
      </pc:sldChg>
      <pc:sldChg chg="delSp modSp delCm">
        <pc:chgData name="Gaston, Gabrielle D" userId="a4fe992f-f8dd-48c2-a240-aa377af92243" providerId="ADAL" clId="{6618E73A-E9A0-4598-A260-6F144E58DBB1}" dt="2019-12-12T02:42:07.330" v="998" actId="1076"/>
        <pc:sldMkLst>
          <pc:docMk/>
          <pc:sldMk cId="1201757331" sldId="1080"/>
        </pc:sldMkLst>
        <pc:spChg chg="mod">
          <ac:chgData name="Gaston, Gabrielle D" userId="a4fe992f-f8dd-48c2-a240-aa377af92243" providerId="ADAL" clId="{6618E73A-E9A0-4598-A260-6F144E58DBB1}" dt="2019-12-11T18:32:55.459" v="284" actId="207"/>
          <ac:spMkLst>
            <pc:docMk/>
            <pc:sldMk cId="1201757331" sldId="1080"/>
            <ac:spMk id="8" creationId="{13ED50C7-25CE-43D7-8E6A-B2E4133A1231}"/>
          </ac:spMkLst>
        </pc:spChg>
        <pc:spChg chg="del">
          <ac:chgData name="Gaston, Gabrielle D" userId="a4fe992f-f8dd-48c2-a240-aa377af92243" providerId="ADAL" clId="{6618E73A-E9A0-4598-A260-6F144E58DBB1}" dt="2019-12-11T18:32:06.666" v="271" actId="478"/>
          <ac:spMkLst>
            <pc:docMk/>
            <pc:sldMk cId="1201757331" sldId="1080"/>
            <ac:spMk id="9" creationId="{267167FD-C8D3-49DB-933A-EACA7B6AE085}"/>
          </ac:spMkLst>
        </pc:spChg>
        <pc:picChg chg="mod">
          <ac:chgData name="Gaston, Gabrielle D" userId="a4fe992f-f8dd-48c2-a240-aa377af92243" providerId="ADAL" clId="{6618E73A-E9A0-4598-A260-6F144E58DBB1}" dt="2019-12-12T02:42:07.330" v="998" actId="1076"/>
          <ac:picMkLst>
            <pc:docMk/>
            <pc:sldMk cId="1201757331" sldId="1080"/>
            <ac:picMk id="4" creationId="{C9FC6B6A-8561-4D48-A3DA-7EBD71EA1F51}"/>
          </ac:picMkLst>
        </pc:picChg>
        <pc:picChg chg="mod">
          <ac:chgData name="Gaston, Gabrielle D" userId="a4fe992f-f8dd-48c2-a240-aa377af92243" providerId="ADAL" clId="{6618E73A-E9A0-4598-A260-6F144E58DBB1}" dt="2019-12-11T19:52:16.505" v="596" actId="1076"/>
          <ac:picMkLst>
            <pc:docMk/>
            <pc:sldMk cId="1201757331" sldId="1080"/>
            <ac:picMk id="11" creationId="{79E7C547-8D64-4B8C-8A4B-189D7657B0FF}"/>
          </ac:picMkLst>
        </pc:picChg>
      </pc:sldChg>
      <pc:sldChg chg="modSp">
        <pc:chgData name="Gaston, Gabrielle D" userId="a4fe992f-f8dd-48c2-a240-aa377af92243" providerId="ADAL" clId="{6618E73A-E9A0-4598-A260-6F144E58DBB1}" dt="2019-12-12T02:39:41.515" v="967" actId="1038"/>
        <pc:sldMkLst>
          <pc:docMk/>
          <pc:sldMk cId="1104826042" sldId="1081"/>
        </pc:sldMkLst>
        <pc:picChg chg="mod">
          <ac:chgData name="Gaston, Gabrielle D" userId="a4fe992f-f8dd-48c2-a240-aa377af92243" providerId="ADAL" clId="{6618E73A-E9A0-4598-A260-6F144E58DBB1}" dt="2019-12-12T02:39:41.515" v="967" actId="1038"/>
          <ac:picMkLst>
            <pc:docMk/>
            <pc:sldMk cId="1104826042" sldId="1081"/>
            <ac:picMk id="7" creationId="{54147738-AAE2-D044-9D2D-9016958CFE28}"/>
          </ac:picMkLst>
        </pc:picChg>
      </pc:sldChg>
      <pc:sldChg chg="modSp">
        <pc:chgData name="Gaston, Gabrielle D" userId="a4fe992f-f8dd-48c2-a240-aa377af92243" providerId="ADAL" clId="{6618E73A-E9A0-4598-A260-6F144E58DBB1}" dt="2019-12-12T02:40:12.160" v="973" actId="5793"/>
        <pc:sldMkLst>
          <pc:docMk/>
          <pc:sldMk cId="1481621823" sldId="1082"/>
        </pc:sldMkLst>
        <pc:spChg chg="mod">
          <ac:chgData name="Gaston, Gabrielle D" userId="a4fe992f-f8dd-48c2-a240-aa377af92243" providerId="ADAL" clId="{6618E73A-E9A0-4598-A260-6F144E58DBB1}" dt="2019-12-12T02:40:12.160" v="973" actId="5793"/>
          <ac:spMkLst>
            <pc:docMk/>
            <pc:sldMk cId="1481621823" sldId="1082"/>
            <ac:spMk id="5" creationId="{006E4548-53FF-48FC-A6C2-78CB2F302BDE}"/>
          </ac:spMkLst>
        </pc:spChg>
      </pc:sldChg>
      <pc:sldChg chg="modSp">
        <pc:chgData name="Gaston, Gabrielle D" userId="a4fe992f-f8dd-48c2-a240-aa377af92243" providerId="ADAL" clId="{6618E73A-E9A0-4598-A260-6F144E58DBB1}" dt="2019-12-12T02:40:15.462" v="974" actId="5793"/>
        <pc:sldMkLst>
          <pc:docMk/>
          <pc:sldMk cId="2213948994" sldId="1083"/>
        </pc:sldMkLst>
        <pc:spChg chg="mod">
          <ac:chgData name="Gaston, Gabrielle D" userId="a4fe992f-f8dd-48c2-a240-aa377af92243" providerId="ADAL" clId="{6618E73A-E9A0-4598-A260-6F144E58DBB1}" dt="2019-12-12T02:40:15.462" v="974" actId="5793"/>
          <ac:spMkLst>
            <pc:docMk/>
            <pc:sldMk cId="2213948994" sldId="1083"/>
            <ac:spMk id="5" creationId="{006E4548-53FF-48FC-A6C2-78CB2F302BDE}"/>
          </ac:spMkLst>
        </pc:spChg>
      </pc:sldChg>
      <pc:sldChg chg="modSp">
        <pc:chgData name="Gaston, Gabrielle D" userId="a4fe992f-f8dd-48c2-a240-aa377af92243" providerId="ADAL" clId="{6618E73A-E9A0-4598-A260-6F144E58DBB1}" dt="2019-12-12T02:40:21.787" v="976" actId="5793"/>
        <pc:sldMkLst>
          <pc:docMk/>
          <pc:sldMk cId="3011273750" sldId="1084"/>
        </pc:sldMkLst>
        <pc:spChg chg="mod">
          <ac:chgData name="Gaston, Gabrielle D" userId="a4fe992f-f8dd-48c2-a240-aa377af92243" providerId="ADAL" clId="{6618E73A-E9A0-4598-A260-6F144E58DBB1}" dt="2019-12-12T02:40:21.787" v="976" actId="5793"/>
          <ac:spMkLst>
            <pc:docMk/>
            <pc:sldMk cId="3011273750" sldId="1084"/>
            <ac:spMk id="5" creationId="{006E4548-53FF-48FC-A6C2-78CB2F302BDE}"/>
          </ac:spMkLst>
        </pc:spChg>
      </pc:sldChg>
      <pc:sldChg chg="modSp">
        <pc:chgData name="Gaston, Gabrielle D" userId="a4fe992f-f8dd-48c2-a240-aa377af92243" providerId="ADAL" clId="{6618E73A-E9A0-4598-A260-6F144E58DBB1}" dt="2019-12-12T02:40:27.566" v="977" actId="5793"/>
        <pc:sldMkLst>
          <pc:docMk/>
          <pc:sldMk cId="2396043752" sldId="1085"/>
        </pc:sldMkLst>
        <pc:spChg chg="mod">
          <ac:chgData name="Gaston, Gabrielle D" userId="a4fe992f-f8dd-48c2-a240-aa377af92243" providerId="ADAL" clId="{6618E73A-E9A0-4598-A260-6F144E58DBB1}" dt="2019-12-12T02:40:27.566" v="977" actId="5793"/>
          <ac:spMkLst>
            <pc:docMk/>
            <pc:sldMk cId="2396043752" sldId="1085"/>
            <ac:spMk id="5" creationId="{006E4548-53FF-48FC-A6C2-78CB2F302BDE}"/>
          </ac:spMkLst>
        </pc:spChg>
      </pc:sldChg>
      <pc:sldChg chg="modSp">
        <pc:chgData name="Gaston, Gabrielle D" userId="a4fe992f-f8dd-48c2-a240-aa377af92243" providerId="ADAL" clId="{6618E73A-E9A0-4598-A260-6F144E58DBB1}" dt="2019-12-12T02:40:32.651" v="978" actId="5793"/>
        <pc:sldMkLst>
          <pc:docMk/>
          <pc:sldMk cId="713626653" sldId="1086"/>
        </pc:sldMkLst>
        <pc:spChg chg="mod">
          <ac:chgData name="Gaston, Gabrielle D" userId="a4fe992f-f8dd-48c2-a240-aa377af92243" providerId="ADAL" clId="{6618E73A-E9A0-4598-A260-6F144E58DBB1}" dt="2019-12-12T02:40:32.651" v="978" actId="5793"/>
          <ac:spMkLst>
            <pc:docMk/>
            <pc:sldMk cId="713626653" sldId="1086"/>
            <ac:spMk id="5" creationId="{006E4548-53FF-48FC-A6C2-78CB2F302BDE}"/>
          </ac:spMkLst>
        </pc:spChg>
      </pc:sldChg>
      <pc:sldChg chg="modSp">
        <pc:chgData name="Gaston, Gabrielle D" userId="a4fe992f-f8dd-48c2-a240-aa377af92243" providerId="ADAL" clId="{6618E73A-E9A0-4598-A260-6F144E58DBB1}" dt="2019-12-12T02:39:47.363" v="968" actId="1076"/>
        <pc:sldMkLst>
          <pc:docMk/>
          <pc:sldMk cId="21737542" sldId="1087"/>
        </pc:sldMkLst>
        <pc:picChg chg="mod">
          <ac:chgData name="Gaston, Gabrielle D" userId="a4fe992f-f8dd-48c2-a240-aa377af92243" providerId="ADAL" clId="{6618E73A-E9A0-4598-A260-6F144E58DBB1}" dt="2019-12-12T02:39:47.363" v="968" actId="1076"/>
          <ac:picMkLst>
            <pc:docMk/>
            <pc:sldMk cId="21737542" sldId="1087"/>
            <ac:picMk id="8" creationId="{1FAAE843-BB3B-9348-A8FD-D30FEE18DA2E}"/>
          </ac:picMkLst>
        </pc:picChg>
      </pc:sldChg>
      <pc:sldChg chg="modSp">
        <pc:chgData name="Gaston, Gabrielle D" userId="a4fe992f-f8dd-48c2-a240-aa377af92243" providerId="ADAL" clId="{6618E73A-E9A0-4598-A260-6F144E58DBB1}" dt="2019-12-12T02:40:02.298" v="971" actId="14100"/>
        <pc:sldMkLst>
          <pc:docMk/>
          <pc:sldMk cId="320070980" sldId="1088"/>
        </pc:sldMkLst>
        <pc:picChg chg="mod">
          <ac:chgData name="Gaston, Gabrielle D" userId="a4fe992f-f8dd-48c2-a240-aa377af92243" providerId="ADAL" clId="{6618E73A-E9A0-4598-A260-6F144E58DBB1}" dt="2019-12-12T02:39:54.201" v="969" actId="1076"/>
          <ac:picMkLst>
            <pc:docMk/>
            <pc:sldMk cId="320070980" sldId="1088"/>
            <ac:picMk id="5" creationId="{08E23939-D17F-FD41-88DF-86649BF5D5B8}"/>
          </ac:picMkLst>
        </pc:picChg>
        <pc:picChg chg="mod">
          <ac:chgData name="Gaston, Gabrielle D" userId="a4fe992f-f8dd-48c2-a240-aa377af92243" providerId="ADAL" clId="{6618E73A-E9A0-4598-A260-6F144E58DBB1}" dt="2019-12-12T02:40:02.298" v="971" actId="14100"/>
          <ac:picMkLst>
            <pc:docMk/>
            <pc:sldMk cId="320070980" sldId="1088"/>
            <ac:picMk id="7" creationId="{C183D1F4-61C1-D14C-B314-F55407C057DA}"/>
          </ac:picMkLst>
        </pc:picChg>
      </pc:sldChg>
      <pc:sldChg chg="modAnim addCm delCm modCm">
        <pc:chgData name="Gaston, Gabrielle D" userId="a4fe992f-f8dd-48c2-a240-aa377af92243" providerId="ADAL" clId="{6618E73A-E9A0-4598-A260-6F144E58DBB1}" dt="2019-12-12T02:45:20.924" v="1004"/>
        <pc:sldMkLst>
          <pc:docMk/>
          <pc:sldMk cId="1250886870" sldId="1089"/>
        </pc:sldMkLst>
      </pc:sldChg>
      <pc:sldChg chg="modSp">
        <pc:chgData name="Gaston, Gabrielle D" userId="a4fe992f-f8dd-48c2-a240-aa377af92243" providerId="ADAL" clId="{6618E73A-E9A0-4598-A260-6F144E58DBB1}" dt="2019-12-11T19:52:52.618" v="607" actId="255"/>
        <pc:sldMkLst>
          <pc:docMk/>
          <pc:sldMk cId="3380899874" sldId="1090"/>
        </pc:sldMkLst>
        <pc:spChg chg="mod">
          <ac:chgData name="Gaston, Gabrielle D" userId="a4fe992f-f8dd-48c2-a240-aa377af92243" providerId="ADAL" clId="{6618E73A-E9A0-4598-A260-6F144E58DBB1}" dt="2019-12-11T19:52:52.618" v="607" actId="255"/>
          <ac:spMkLst>
            <pc:docMk/>
            <pc:sldMk cId="3380899874" sldId="1090"/>
            <ac:spMk id="5" creationId="{8DE25A1A-50ED-4032-91EC-93F563FB536A}"/>
          </ac:spMkLst>
        </pc:spChg>
      </pc:sldChg>
      <pc:sldChg chg="delSp modSp delCm">
        <pc:chgData name="Gaston, Gabrielle D" userId="a4fe992f-f8dd-48c2-a240-aa377af92243" providerId="ADAL" clId="{6618E73A-E9A0-4598-A260-6F144E58DBB1}" dt="2019-12-11T18:21:29.025" v="164" actId="20577"/>
        <pc:sldMkLst>
          <pc:docMk/>
          <pc:sldMk cId="1213824255" sldId="1091"/>
        </pc:sldMkLst>
        <pc:spChg chg="mod">
          <ac:chgData name="Gaston, Gabrielle D" userId="a4fe992f-f8dd-48c2-a240-aa377af92243" providerId="ADAL" clId="{6618E73A-E9A0-4598-A260-6F144E58DBB1}" dt="2019-12-11T18:21:29.025" v="164" actId="20577"/>
          <ac:spMkLst>
            <pc:docMk/>
            <pc:sldMk cId="1213824255" sldId="1091"/>
            <ac:spMk id="4" creationId="{00000000-0000-0000-0000-000000000000}"/>
          </ac:spMkLst>
        </pc:spChg>
        <pc:spChg chg="del mod">
          <ac:chgData name="Gaston, Gabrielle D" userId="a4fe992f-f8dd-48c2-a240-aa377af92243" providerId="ADAL" clId="{6618E73A-E9A0-4598-A260-6F144E58DBB1}" dt="2019-12-11T18:19:32.408" v="98" actId="478"/>
          <ac:spMkLst>
            <pc:docMk/>
            <pc:sldMk cId="1213824255" sldId="1091"/>
            <ac:spMk id="5" creationId="{00000000-0000-0000-0000-000000000000}"/>
          </ac:spMkLst>
        </pc:spChg>
        <pc:picChg chg="mod modCrop">
          <ac:chgData name="Gaston, Gabrielle D" userId="a4fe992f-f8dd-48c2-a240-aa377af92243" providerId="ADAL" clId="{6618E73A-E9A0-4598-A260-6F144E58DBB1}" dt="2019-12-11T18:20:29.066" v="114" actId="732"/>
          <ac:picMkLst>
            <pc:docMk/>
            <pc:sldMk cId="1213824255" sldId="1091"/>
            <ac:picMk id="7" creationId="{374C1A21-CDD8-4787-8E1B-57DA4C1109DF}"/>
          </ac:picMkLst>
        </pc:picChg>
        <pc:picChg chg="mod modCrop">
          <ac:chgData name="Gaston, Gabrielle D" userId="a4fe992f-f8dd-48c2-a240-aa377af92243" providerId="ADAL" clId="{6618E73A-E9A0-4598-A260-6F144E58DBB1}" dt="2019-12-11T18:20:34.978" v="115" actId="1076"/>
          <ac:picMkLst>
            <pc:docMk/>
            <pc:sldMk cId="1213824255" sldId="1091"/>
            <ac:picMk id="9" creationId="{C2ECDD46-57D1-4FFA-AAB0-6A82A6FFD6DE}"/>
          </ac:picMkLst>
        </pc:picChg>
      </pc:sldChg>
      <pc:sldChg chg="addSp delSp modSp add del modTransition delAnim modAnim delCm">
        <pc:chgData name="Gaston, Gabrielle D" userId="a4fe992f-f8dd-48c2-a240-aa377af92243" providerId="ADAL" clId="{6618E73A-E9A0-4598-A260-6F144E58DBB1}" dt="2019-12-12T02:35:20.323" v="885" actId="20577"/>
        <pc:sldMkLst>
          <pc:docMk/>
          <pc:sldMk cId="173045442" sldId="1092"/>
        </pc:sldMkLst>
        <pc:spChg chg="mod">
          <ac:chgData name="Gaston, Gabrielle D" userId="a4fe992f-f8dd-48c2-a240-aa377af92243" providerId="ADAL" clId="{6618E73A-E9A0-4598-A260-6F144E58DBB1}" dt="2019-12-12T02:35:20.323" v="885" actId="20577"/>
          <ac:spMkLst>
            <pc:docMk/>
            <pc:sldMk cId="173045442" sldId="1092"/>
            <ac:spMk id="4" creationId="{00000000-0000-0000-0000-000000000000}"/>
          </ac:spMkLst>
        </pc:spChg>
        <pc:spChg chg="del">
          <ac:chgData name="Gaston, Gabrielle D" userId="a4fe992f-f8dd-48c2-a240-aa377af92243" providerId="ADAL" clId="{6618E73A-E9A0-4598-A260-6F144E58DBB1}" dt="2019-12-11T18:21:52.838" v="165" actId="478"/>
          <ac:spMkLst>
            <pc:docMk/>
            <pc:sldMk cId="173045442" sldId="1092"/>
            <ac:spMk id="5" creationId="{00000000-0000-0000-0000-000000000000}"/>
          </ac:spMkLst>
        </pc:spChg>
        <pc:picChg chg="add del mod">
          <ac:chgData name="Gaston, Gabrielle D" userId="a4fe992f-f8dd-48c2-a240-aa377af92243" providerId="ADAL" clId="{6618E73A-E9A0-4598-A260-6F144E58DBB1}" dt="2019-12-12T02:27:41.648" v="746" actId="478"/>
          <ac:picMkLst>
            <pc:docMk/>
            <pc:sldMk cId="173045442" sldId="1092"/>
            <ac:picMk id="5" creationId="{9680EA16-B95F-4EE0-BE1B-15AA640872B1}"/>
          </ac:picMkLst>
        </pc:picChg>
        <pc:picChg chg="mod modCrop">
          <ac:chgData name="Gaston, Gabrielle D" userId="a4fe992f-f8dd-48c2-a240-aa377af92243" providerId="ADAL" clId="{6618E73A-E9A0-4598-A260-6F144E58DBB1}" dt="2019-12-11T18:25:42.378" v="248" actId="1076"/>
          <ac:picMkLst>
            <pc:docMk/>
            <pc:sldMk cId="173045442" sldId="1092"/>
            <ac:picMk id="7" creationId="{D0A8F05E-E971-46F8-8205-73329A48A166}"/>
          </ac:picMkLst>
        </pc:picChg>
        <pc:picChg chg="del mod">
          <ac:chgData name="Gaston, Gabrielle D" userId="a4fe992f-f8dd-48c2-a240-aa377af92243" providerId="ADAL" clId="{6618E73A-E9A0-4598-A260-6F144E58DBB1}" dt="2019-12-11T18:23:01.129" v="177" actId="478"/>
          <ac:picMkLst>
            <pc:docMk/>
            <pc:sldMk cId="173045442" sldId="1092"/>
            <ac:picMk id="9" creationId="{1C92701B-3840-4F2E-8AC2-ACB133F37F6F}"/>
          </ac:picMkLst>
        </pc:picChg>
        <pc:picChg chg="add mod modCrop">
          <ac:chgData name="Gaston, Gabrielle D" userId="a4fe992f-f8dd-48c2-a240-aa377af92243" providerId="ADAL" clId="{6618E73A-E9A0-4598-A260-6F144E58DBB1}" dt="2019-12-11T18:25:40.963" v="247" actId="1076"/>
          <ac:picMkLst>
            <pc:docMk/>
            <pc:sldMk cId="173045442" sldId="1092"/>
            <ac:picMk id="10" creationId="{C9A4F228-168B-4D3D-80D2-9484FA8255E8}"/>
          </ac:picMkLst>
        </pc:picChg>
      </pc:sldChg>
      <pc:sldChg chg="modSp delCm">
        <pc:chgData name="Gaston, Gabrielle D" userId="a4fe992f-f8dd-48c2-a240-aa377af92243" providerId="ADAL" clId="{6618E73A-E9A0-4598-A260-6F144E58DBB1}" dt="2019-12-12T02:34:23.581" v="826" actId="2085"/>
        <pc:sldMkLst>
          <pc:docMk/>
          <pc:sldMk cId="3576668296" sldId="1094"/>
        </pc:sldMkLst>
        <pc:picChg chg="mod">
          <ac:chgData name="Gaston, Gabrielle D" userId="a4fe992f-f8dd-48c2-a240-aa377af92243" providerId="ADAL" clId="{6618E73A-E9A0-4598-A260-6F144E58DBB1}" dt="2019-12-12T02:34:23.581" v="826" actId="2085"/>
          <ac:picMkLst>
            <pc:docMk/>
            <pc:sldMk cId="3576668296" sldId="1094"/>
            <ac:picMk id="4" creationId="{5F952C18-F334-C84A-930E-569C4FC19FAB}"/>
          </ac:picMkLst>
        </pc:picChg>
        <pc:picChg chg="mod">
          <ac:chgData name="Gaston, Gabrielle D" userId="a4fe992f-f8dd-48c2-a240-aa377af92243" providerId="ADAL" clId="{6618E73A-E9A0-4598-A260-6F144E58DBB1}" dt="2019-12-12T02:33:37.830" v="803" actId="1076"/>
          <ac:picMkLst>
            <pc:docMk/>
            <pc:sldMk cId="3576668296" sldId="1094"/>
            <ac:picMk id="5" creationId="{F5103457-1596-EB43-BA36-8738C8739A2E}"/>
          </ac:picMkLst>
        </pc:picChg>
      </pc:sldChg>
      <pc:sldChg chg="delSp modSp add modTransition">
        <pc:chgData name="Gaston, Gabrielle D" userId="a4fe992f-f8dd-48c2-a240-aa377af92243" providerId="ADAL" clId="{6618E73A-E9A0-4598-A260-6F144E58DBB1}" dt="2019-12-11T20:33:18.464" v="708" actId="20577"/>
        <pc:sldMkLst>
          <pc:docMk/>
          <pc:sldMk cId="166964410" sldId="1095"/>
        </pc:sldMkLst>
        <pc:spChg chg="mod">
          <ac:chgData name="Gaston, Gabrielle D" userId="a4fe992f-f8dd-48c2-a240-aa377af92243" providerId="ADAL" clId="{6618E73A-E9A0-4598-A260-6F144E58DBB1}" dt="2019-12-11T20:33:18.464" v="708" actId="20577"/>
          <ac:spMkLst>
            <pc:docMk/>
            <pc:sldMk cId="166964410" sldId="1095"/>
            <ac:spMk id="4" creationId="{6E85F461-A01B-412A-AAA3-C44ECAE69E3F}"/>
          </ac:spMkLst>
        </pc:spChg>
        <pc:spChg chg="del mod">
          <ac:chgData name="Gaston, Gabrielle D" userId="a4fe992f-f8dd-48c2-a240-aa377af92243" providerId="ADAL" clId="{6618E73A-E9A0-4598-A260-6F144E58DBB1}" dt="2019-12-11T20:32:15.369" v="687" actId="478"/>
          <ac:spMkLst>
            <pc:docMk/>
            <pc:sldMk cId="166964410" sldId="1095"/>
            <ac:spMk id="5" creationId="{466661D9-0400-4BDA-B231-A923BEB1FBCC}"/>
          </ac:spMkLst>
        </pc:spChg>
        <pc:picChg chg="mod modCrop">
          <ac:chgData name="Gaston, Gabrielle D" userId="a4fe992f-f8dd-48c2-a240-aa377af92243" providerId="ADAL" clId="{6618E73A-E9A0-4598-A260-6F144E58DBB1}" dt="2019-12-11T20:32:39.626" v="698" actId="732"/>
          <ac:picMkLst>
            <pc:docMk/>
            <pc:sldMk cId="166964410" sldId="1095"/>
            <ac:picMk id="7" creationId="{5FBD2F79-A639-4A0F-8C0B-F529DF2E02F5}"/>
          </ac:picMkLst>
        </pc:picChg>
      </pc:sldChg>
      <pc:sldChg chg="delSp modSp add del modTransition delCm">
        <pc:chgData name="Gaston, Gabrielle D" userId="a4fe992f-f8dd-48c2-a240-aa377af92243" providerId="ADAL" clId="{6618E73A-E9A0-4598-A260-6F144E58DBB1}" dt="2019-12-12T02:35:25.860" v="886" actId="20577"/>
        <pc:sldMkLst>
          <pc:docMk/>
          <pc:sldMk cId="2552826504" sldId="1097"/>
        </pc:sldMkLst>
        <pc:spChg chg="mod">
          <ac:chgData name="Gaston, Gabrielle D" userId="a4fe992f-f8dd-48c2-a240-aa377af92243" providerId="ADAL" clId="{6618E73A-E9A0-4598-A260-6F144E58DBB1}" dt="2019-12-12T02:35:25.860" v="886" actId="20577"/>
          <ac:spMkLst>
            <pc:docMk/>
            <pc:sldMk cId="2552826504" sldId="1097"/>
            <ac:spMk id="4" creationId="{00000000-0000-0000-0000-000000000000}"/>
          </ac:spMkLst>
        </pc:spChg>
        <pc:picChg chg="del">
          <ac:chgData name="Gaston, Gabrielle D" userId="a4fe992f-f8dd-48c2-a240-aa377af92243" providerId="ADAL" clId="{6618E73A-E9A0-4598-A260-6F144E58DBB1}" dt="2019-12-11T18:24:48.508" v="206" actId="478"/>
          <ac:picMkLst>
            <pc:docMk/>
            <pc:sldMk cId="2552826504" sldId="1097"/>
            <ac:picMk id="7" creationId="{D0A8F05E-E971-46F8-8205-73329A48A166}"/>
          </ac:picMkLst>
        </pc:picChg>
        <pc:picChg chg="mod">
          <ac:chgData name="Gaston, Gabrielle D" userId="a4fe992f-f8dd-48c2-a240-aa377af92243" providerId="ADAL" clId="{6618E73A-E9A0-4598-A260-6F144E58DBB1}" dt="2019-12-12T02:34:35.513" v="840" actId="1076"/>
          <ac:picMkLst>
            <pc:docMk/>
            <pc:sldMk cId="2552826504" sldId="1097"/>
            <ac:picMk id="9" creationId="{1C92701B-3840-4F2E-8AC2-ACB133F37F6F}"/>
          </ac:picMkLst>
        </pc:picChg>
      </pc:sldChg>
      <pc:sldChg chg="add">
        <pc:chgData name="Gaston, Gabrielle D" userId="a4fe992f-f8dd-48c2-a240-aa377af92243" providerId="ADAL" clId="{6618E73A-E9A0-4598-A260-6F144E58DBB1}" dt="2019-12-11T18:35:29.685" v="286"/>
        <pc:sldMkLst>
          <pc:docMk/>
          <pc:sldMk cId="3682609249" sldId="1098"/>
        </pc:sldMkLst>
      </pc:sldChg>
      <pc:sldChg chg="add">
        <pc:chgData name="Gaston, Gabrielle D" userId="a4fe992f-f8dd-48c2-a240-aa377af92243" providerId="ADAL" clId="{6618E73A-E9A0-4598-A260-6F144E58DBB1}" dt="2019-12-11T18:35:36.063" v="287"/>
        <pc:sldMkLst>
          <pc:docMk/>
          <pc:sldMk cId="548463747" sldId="1099"/>
        </pc:sldMkLst>
      </pc:sldChg>
      <pc:sldChg chg="add ord">
        <pc:chgData name="Gaston, Gabrielle D" userId="a4fe992f-f8dd-48c2-a240-aa377af92243" providerId="ADAL" clId="{6618E73A-E9A0-4598-A260-6F144E58DBB1}" dt="2019-12-11T18:36:04.189" v="289"/>
        <pc:sldMkLst>
          <pc:docMk/>
          <pc:sldMk cId="3052448304" sldId="1100"/>
        </pc:sldMkLst>
      </pc:sldChg>
      <pc:sldChg chg="add ord">
        <pc:chgData name="Gaston, Gabrielle D" userId="a4fe992f-f8dd-48c2-a240-aa377af92243" providerId="ADAL" clId="{6618E73A-E9A0-4598-A260-6F144E58DBB1}" dt="2019-12-11T18:37:20.345" v="295"/>
        <pc:sldMkLst>
          <pc:docMk/>
          <pc:sldMk cId="1522503303" sldId="1101"/>
        </pc:sldMkLst>
      </pc:sldChg>
      <pc:sldChg chg="addSp delSp modSp add modTransition">
        <pc:chgData name="Gaston, Gabrielle D" userId="a4fe992f-f8dd-48c2-a240-aa377af92243" providerId="ADAL" clId="{6618E73A-E9A0-4598-A260-6F144E58DBB1}" dt="2019-12-12T02:41:16.171" v="993" actId="1076"/>
        <pc:sldMkLst>
          <pc:docMk/>
          <pc:sldMk cId="587665183" sldId="1102"/>
        </pc:sldMkLst>
        <pc:spChg chg="mod">
          <ac:chgData name="Gaston, Gabrielle D" userId="a4fe992f-f8dd-48c2-a240-aa377af92243" providerId="ADAL" clId="{6618E73A-E9A0-4598-A260-6F144E58DBB1}" dt="2019-12-12T02:35:14.589" v="884" actId="20577"/>
          <ac:spMkLst>
            <pc:docMk/>
            <pc:sldMk cId="587665183" sldId="1102"/>
            <ac:spMk id="4" creationId="{7CA3BE63-CD02-4A1D-A81C-DC9DFA93E5A4}"/>
          </ac:spMkLst>
        </pc:spChg>
        <pc:spChg chg="del mod">
          <ac:chgData name="Gaston, Gabrielle D" userId="a4fe992f-f8dd-48c2-a240-aa377af92243" providerId="ADAL" clId="{6618E73A-E9A0-4598-A260-6F144E58DBB1}" dt="2019-12-11T20:32:49.300" v="700" actId="478"/>
          <ac:spMkLst>
            <pc:docMk/>
            <pc:sldMk cId="587665183" sldId="1102"/>
            <ac:spMk id="5" creationId="{A1CB24AB-187B-4DCB-B115-DE76DF273E13}"/>
          </ac:spMkLst>
        </pc:spChg>
        <pc:picChg chg="mod modCrop">
          <ac:chgData name="Gaston, Gabrielle D" userId="a4fe992f-f8dd-48c2-a240-aa377af92243" providerId="ADAL" clId="{6618E73A-E9A0-4598-A260-6F144E58DBB1}" dt="2019-12-12T02:41:16.171" v="993" actId="1076"/>
          <ac:picMkLst>
            <pc:docMk/>
            <pc:sldMk cId="587665183" sldId="1102"/>
            <ac:picMk id="7" creationId="{80DD321F-26CC-42A5-A240-2ABC573E887E}"/>
          </ac:picMkLst>
        </pc:picChg>
        <pc:picChg chg="add del mod">
          <ac:chgData name="Gaston, Gabrielle D" userId="a4fe992f-f8dd-48c2-a240-aa377af92243" providerId="ADAL" clId="{6618E73A-E9A0-4598-A260-6F144E58DBB1}" dt="2019-12-12T02:41:09.765" v="992" actId="478"/>
          <ac:picMkLst>
            <pc:docMk/>
            <pc:sldMk cId="587665183" sldId="1102"/>
            <ac:picMk id="8" creationId="{3D022E7C-3CAD-4C4D-BF4C-D5B8C425ED24}"/>
          </ac:picMkLst>
        </pc:picChg>
      </pc:sldChg>
      <pc:sldChg chg="delSp modSp add modAnim">
        <pc:chgData name="Gaston, Gabrielle D" userId="a4fe992f-f8dd-48c2-a240-aa377af92243" providerId="ADAL" clId="{6618E73A-E9A0-4598-A260-6F144E58DBB1}" dt="2019-12-12T02:31:50.091" v="798" actId="1582"/>
        <pc:sldMkLst>
          <pc:docMk/>
          <pc:sldMk cId="2518013500" sldId="1103"/>
        </pc:sldMkLst>
        <pc:spChg chg="mod">
          <ac:chgData name="Gaston, Gabrielle D" userId="a4fe992f-f8dd-48c2-a240-aa377af92243" providerId="ADAL" clId="{6618E73A-E9A0-4598-A260-6F144E58DBB1}" dt="2019-12-12T02:28:25.110" v="773" actId="207"/>
          <ac:spMkLst>
            <pc:docMk/>
            <pc:sldMk cId="2518013500" sldId="1103"/>
            <ac:spMk id="4" creationId="{00000000-0000-0000-0000-000000000000}"/>
          </ac:spMkLst>
        </pc:spChg>
        <pc:picChg chg="mod">
          <ac:chgData name="Gaston, Gabrielle D" userId="a4fe992f-f8dd-48c2-a240-aa377af92243" providerId="ADAL" clId="{6618E73A-E9A0-4598-A260-6F144E58DBB1}" dt="2019-12-12T02:31:50.091" v="798" actId="1582"/>
          <ac:picMkLst>
            <pc:docMk/>
            <pc:sldMk cId="2518013500" sldId="1103"/>
            <ac:picMk id="5" creationId="{9680EA16-B95F-4EE0-BE1B-15AA640872B1}"/>
          </ac:picMkLst>
        </pc:picChg>
        <pc:picChg chg="del">
          <ac:chgData name="Gaston, Gabrielle D" userId="a4fe992f-f8dd-48c2-a240-aa377af92243" providerId="ADAL" clId="{6618E73A-E9A0-4598-A260-6F144E58DBB1}" dt="2019-12-12T02:27:50.715" v="749" actId="478"/>
          <ac:picMkLst>
            <pc:docMk/>
            <pc:sldMk cId="2518013500" sldId="1103"/>
            <ac:picMk id="7" creationId="{D0A8F05E-E971-46F8-8205-73329A48A166}"/>
          </ac:picMkLst>
        </pc:picChg>
        <pc:picChg chg="del">
          <ac:chgData name="Gaston, Gabrielle D" userId="a4fe992f-f8dd-48c2-a240-aa377af92243" providerId="ADAL" clId="{6618E73A-E9A0-4598-A260-6F144E58DBB1}" dt="2019-12-12T02:27:48.903" v="748" actId="478"/>
          <ac:picMkLst>
            <pc:docMk/>
            <pc:sldMk cId="2518013500" sldId="1103"/>
            <ac:picMk id="10" creationId="{C9A4F228-168B-4D3D-80D2-9484FA8255E8}"/>
          </ac:picMkLst>
        </pc:picChg>
      </pc:sldChg>
      <pc:sldChg chg="addSp delSp modSp add modAnim delCm">
        <pc:chgData name="Gaston, Gabrielle D" userId="a4fe992f-f8dd-48c2-a240-aa377af92243" providerId="ADAL" clId="{6618E73A-E9A0-4598-A260-6F144E58DBB1}" dt="2019-12-12T02:41:34.320" v="995" actId="1076"/>
        <pc:sldMkLst>
          <pc:docMk/>
          <pc:sldMk cId="3233726829" sldId="1104"/>
        </pc:sldMkLst>
        <pc:spChg chg="mod">
          <ac:chgData name="Gaston, Gabrielle D" userId="a4fe992f-f8dd-48c2-a240-aa377af92243" providerId="ADAL" clId="{6618E73A-E9A0-4598-A260-6F144E58DBB1}" dt="2019-12-12T02:29:17.198" v="785" actId="207"/>
          <ac:spMkLst>
            <pc:docMk/>
            <pc:sldMk cId="3233726829" sldId="1104"/>
            <ac:spMk id="4" creationId="{00000000-0000-0000-0000-000000000000}"/>
          </ac:spMkLst>
        </pc:spChg>
        <pc:picChg chg="add mod">
          <ac:chgData name="Gaston, Gabrielle D" userId="a4fe992f-f8dd-48c2-a240-aa377af92243" providerId="ADAL" clId="{6618E73A-E9A0-4598-A260-6F144E58DBB1}" dt="2019-12-12T02:41:34.320" v="995" actId="1076"/>
          <ac:picMkLst>
            <pc:docMk/>
            <pc:sldMk cId="3233726829" sldId="1104"/>
            <ac:picMk id="5" creationId="{0B500EC1-F719-4FD4-BEAB-9EF38492599C}"/>
          </ac:picMkLst>
        </pc:picChg>
        <pc:picChg chg="del">
          <ac:chgData name="Gaston, Gabrielle D" userId="a4fe992f-f8dd-48c2-a240-aa377af92243" providerId="ADAL" clId="{6618E73A-E9A0-4598-A260-6F144E58DBB1}" dt="2019-12-12T02:28:37.911" v="775" actId="478"/>
          <ac:picMkLst>
            <pc:docMk/>
            <pc:sldMk cId="3233726829" sldId="1104"/>
            <ac:picMk id="9" creationId="{1C92701B-3840-4F2E-8AC2-ACB133F37F6F}"/>
          </ac:picMkLst>
        </pc:picChg>
      </pc:sldChg>
    </pc:docChg>
  </pc:docChgLst>
  <pc:docChgLst>
    <pc:chgData name="Gaston, Gabrielle D" userId="S::ggaston6@gatech.edu::a4fe992f-f8dd-48c2-a240-aa377af92243" providerId="AD" clId="Web-{4A287A81-1D1C-EB8C-7FC5-A1EF8CB7B776}"/>
    <pc:docChg chg="modSld">
      <pc:chgData name="Gaston, Gabrielle D" userId="S::ggaston6@gatech.edu::a4fe992f-f8dd-48c2-a240-aa377af92243" providerId="AD" clId="Web-{4A287A81-1D1C-EB8C-7FC5-A1EF8CB7B776}" dt="2019-12-11T18:07:31.168" v="7" actId="20577"/>
      <pc:docMkLst>
        <pc:docMk/>
      </pc:docMkLst>
      <pc:sldChg chg="modSp">
        <pc:chgData name="Gaston, Gabrielle D" userId="S::ggaston6@gatech.edu::a4fe992f-f8dd-48c2-a240-aa377af92243" providerId="AD" clId="Web-{4A287A81-1D1C-EB8C-7FC5-A1EF8CB7B776}" dt="2019-12-11T18:07:31.168" v="7" actId="20577"/>
        <pc:sldMkLst>
          <pc:docMk/>
          <pc:sldMk cId="4041397546" sldId="1053"/>
        </pc:sldMkLst>
        <pc:spChg chg="mod">
          <ac:chgData name="Gaston, Gabrielle D" userId="S::ggaston6@gatech.edu::a4fe992f-f8dd-48c2-a240-aa377af92243" providerId="AD" clId="Web-{4A287A81-1D1C-EB8C-7FC5-A1EF8CB7B776}" dt="2019-12-11T18:07:31.168" v="7" actId="20577"/>
          <ac:spMkLst>
            <pc:docMk/>
            <pc:sldMk cId="4041397546" sldId="1053"/>
            <ac:spMk id="40" creationId="{3FD6EA9D-CE59-4E3F-8BB4-D61C98B14CE7}"/>
          </ac:spMkLst>
        </pc:spChg>
      </pc:sldChg>
    </pc:docChg>
  </pc:docChgLst>
  <pc:docChgLst>
    <pc:chgData name="Jaden, Badra" userId="S::bjaden3@gatech.edu::e31eaa26-363a-4a35-97df-7fc585d6fd67" providerId="AD" clId="Web-{0D459597-4045-CF06-DBEE-4AFBAC051823}"/>
    <pc:docChg chg="modSld">
      <pc:chgData name="Jaden, Badra" userId="S::bjaden3@gatech.edu::e31eaa26-363a-4a35-97df-7fc585d6fd67" providerId="AD" clId="Web-{0D459597-4045-CF06-DBEE-4AFBAC051823}" dt="2019-12-11T20:13:16.665" v="6" actId="14100"/>
      <pc:docMkLst>
        <pc:docMk/>
      </pc:docMkLst>
      <pc:sldChg chg="addSp delSp modSp">
        <pc:chgData name="Jaden, Badra" userId="S::bjaden3@gatech.edu::e31eaa26-363a-4a35-97df-7fc585d6fd67" providerId="AD" clId="Web-{0D459597-4045-CF06-DBEE-4AFBAC051823}" dt="2019-12-11T20:13:16.665" v="6" actId="14100"/>
        <pc:sldMkLst>
          <pc:docMk/>
          <pc:sldMk cId="2040908129" sldId="1046"/>
        </pc:sldMkLst>
        <pc:picChg chg="add mod">
          <ac:chgData name="Jaden, Badra" userId="S::bjaden3@gatech.edu::e31eaa26-363a-4a35-97df-7fc585d6fd67" providerId="AD" clId="Web-{0D459597-4045-CF06-DBEE-4AFBAC051823}" dt="2019-12-11T20:13:16.665" v="6" actId="14100"/>
          <ac:picMkLst>
            <pc:docMk/>
            <pc:sldMk cId="2040908129" sldId="1046"/>
            <ac:picMk id="5" creationId="{E88747E2-516C-46EF-A704-10A3601D1519}"/>
          </ac:picMkLst>
        </pc:picChg>
        <pc:picChg chg="del">
          <ac:chgData name="Jaden, Badra" userId="S::bjaden3@gatech.edu::e31eaa26-363a-4a35-97df-7fc585d6fd67" providerId="AD" clId="Web-{0D459597-4045-CF06-DBEE-4AFBAC051823}" dt="2019-12-11T20:13:02.883" v="0"/>
          <ac:picMkLst>
            <pc:docMk/>
            <pc:sldMk cId="2040908129" sldId="1046"/>
            <ac:picMk id="9" creationId="{3F2AB114-5835-4D4E-8473-3D41EFC13215}"/>
          </ac:picMkLst>
        </pc:picChg>
      </pc:sldChg>
    </pc:docChg>
  </pc:docChgLst>
  <pc:docChgLst>
    <pc:chgData name="Jaden, Badra" userId="S::bjaden3@gatech.edu::e31eaa26-363a-4a35-97df-7fc585d6fd67" providerId="AD" clId="Web-{8738CE3D-421C-20C9-CDDA-2A4DAD1B70E5}"/>
    <pc:docChg chg="addSld modSld sldOrd">
      <pc:chgData name="Jaden, Badra" userId="S::bjaden3@gatech.edu::e31eaa26-363a-4a35-97df-7fc585d6fd67" providerId="AD" clId="Web-{8738CE3D-421C-20C9-CDDA-2A4DAD1B70E5}" dt="2019-12-11T14:01:43.569" v="330" actId="20577"/>
      <pc:docMkLst>
        <pc:docMk/>
      </pc:docMkLst>
      <pc:sldChg chg="modSp">
        <pc:chgData name="Jaden, Badra" userId="S::bjaden3@gatech.edu::e31eaa26-363a-4a35-97df-7fc585d6fd67" providerId="AD" clId="Web-{8738CE3D-421C-20C9-CDDA-2A4DAD1B70E5}" dt="2019-12-09T18:51:09.536" v="149" actId="20577"/>
        <pc:sldMkLst>
          <pc:docMk/>
          <pc:sldMk cId="1663980965" sldId="1027"/>
        </pc:sldMkLst>
        <pc:spChg chg="mod">
          <ac:chgData name="Jaden, Badra" userId="S::bjaden3@gatech.edu::e31eaa26-363a-4a35-97df-7fc585d6fd67" providerId="AD" clId="Web-{8738CE3D-421C-20C9-CDDA-2A4DAD1B70E5}" dt="2019-12-09T18:51:09.536" v="149" actId="20577"/>
          <ac:spMkLst>
            <pc:docMk/>
            <pc:sldMk cId="1663980965" sldId="1027"/>
            <ac:spMk id="17" creationId="{95F2ABCA-5655-42CA-8BB9-834C047DC0B4}"/>
          </ac:spMkLst>
        </pc:spChg>
      </pc:sldChg>
      <pc:sldChg chg="modSp">
        <pc:chgData name="Jaden, Badra" userId="S::bjaden3@gatech.edu::e31eaa26-363a-4a35-97df-7fc585d6fd67" providerId="AD" clId="Web-{8738CE3D-421C-20C9-CDDA-2A4DAD1B70E5}" dt="2019-12-11T13:44:50.660" v="180" actId="1076"/>
        <pc:sldMkLst>
          <pc:docMk/>
          <pc:sldMk cId="2040908129" sldId="1046"/>
        </pc:sldMkLst>
        <pc:picChg chg="mod">
          <ac:chgData name="Jaden, Badra" userId="S::bjaden3@gatech.edu::e31eaa26-363a-4a35-97df-7fc585d6fd67" providerId="AD" clId="Web-{8738CE3D-421C-20C9-CDDA-2A4DAD1B70E5}" dt="2019-12-11T13:44:50.660" v="180" actId="1076"/>
          <ac:picMkLst>
            <pc:docMk/>
            <pc:sldMk cId="2040908129" sldId="1046"/>
            <ac:picMk id="9" creationId="{3F2AB114-5835-4D4E-8473-3D41EFC13215}"/>
          </ac:picMkLst>
        </pc:picChg>
      </pc:sldChg>
      <pc:sldChg chg="modSp">
        <pc:chgData name="Jaden, Badra" userId="S::bjaden3@gatech.edu::e31eaa26-363a-4a35-97df-7fc585d6fd67" providerId="AD" clId="Web-{8738CE3D-421C-20C9-CDDA-2A4DAD1B70E5}" dt="2019-12-11T13:50:25.194" v="212" actId="20577"/>
        <pc:sldMkLst>
          <pc:docMk/>
          <pc:sldMk cId="1139478952" sldId="1047"/>
        </pc:sldMkLst>
        <pc:spChg chg="mod">
          <ac:chgData name="Jaden, Badra" userId="S::bjaden3@gatech.edu::e31eaa26-363a-4a35-97df-7fc585d6fd67" providerId="AD" clId="Web-{8738CE3D-421C-20C9-CDDA-2A4DAD1B70E5}" dt="2019-12-11T13:50:25.194" v="212" actId="20577"/>
          <ac:spMkLst>
            <pc:docMk/>
            <pc:sldMk cId="1139478952" sldId="1047"/>
            <ac:spMk id="4" creationId="{00000000-0000-0000-0000-000000000000}"/>
          </ac:spMkLst>
        </pc:spChg>
      </pc:sldChg>
      <pc:sldChg chg="modSp">
        <pc:chgData name="Jaden, Badra" userId="S::bjaden3@gatech.edu::e31eaa26-363a-4a35-97df-7fc585d6fd67" providerId="AD" clId="Web-{8738CE3D-421C-20C9-CDDA-2A4DAD1B70E5}" dt="2019-12-11T13:50:35.297" v="213" actId="20577"/>
        <pc:sldMkLst>
          <pc:docMk/>
          <pc:sldMk cId="1946064090" sldId="1054"/>
        </pc:sldMkLst>
        <pc:spChg chg="mod">
          <ac:chgData name="Jaden, Badra" userId="S::bjaden3@gatech.edu::e31eaa26-363a-4a35-97df-7fc585d6fd67" providerId="AD" clId="Web-{8738CE3D-421C-20C9-CDDA-2A4DAD1B70E5}" dt="2019-12-11T13:50:35.297" v="213" actId="20577"/>
          <ac:spMkLst>
            <pc:docMk/>
            <pc:sldMk cId="1946064090" sldId="1054"/>
            <ac:spMk id="4" creationId="{00000000-0000-0000-0000-000000000000}"/>
          </ac:spMkLst>
        </pc:spChg>
      </pc:sldChg>
      <pc:sldChg chg="addSp modSp">
        <pc:chgData name="Jaden, Badra" userId="S::bjaden3@gatech.edu::e31eaa26-363a-4a35-97df-7fc585d6fd67" providerId="AD" clId="Web-{8738CE3D-421C-20C9-CDDA-2A4DAD1B70E5}" dt="2019-12-11T13:58:02.187" v="232" actId="1076"/>
        <pc:sldMkLst>
          <pc:docMk/>
          <pc:sldMk cId="554047747" sldId="1075"/>
        </pc:sldMkLst>
        <pc:picChg chg="add mod">
          <ac:chgData name="Jaden, Badra" userId="S::bjaden3@gatech.edu::e31eaa26-363a-4a35-97df-7fc585d6fd67" providerId="AD" clId="Web-{8738CE3D-421C-20C9-CDDA-2A4DAD1B70E5}" dt="2019-12-11T13:58:02.187" v="232" actId="1076"/>
          <ac:picMkLst>
            <pc:docMk/>
            <pc:sldMk cId="554047747" sldId="1075"/>
            <ac:picMk id="5" creationId="{BAD64D6E-0DE6-42E1-A646-2A52D3FD2DBC}"/>
          </ac:picMkLst>
        </pc:picChg>
        <pc:picChg chg="mod">
          <ac:chgData name="Jaden, Badra" userId="S::bjaden3@gatech.edu::e31eaa26-363a-4a35-97df-7fc585d6fd67" providerId="AD" clId="Web-{8738CE3D-421C-20C9-CDDA-2A4DAD1B70E5}" dt="2019-12-11T13:57:47.061" v="230" actId="1076"/>
          <ac:picMkLst>
            <pc:docMk/>
            <pc:sldMk cId="554047747" sldId="1075"/>
            <ac:picMk id="7" creationId="{06BC1F1C-C663-4F08-AA5C-C6C982717057}"/>
          </ac:picMkLst>
        </pc:picChg>
      </pc:sldChg>
      <pc:sldChg chg="modSp">
        <pc:chgData name="Jaden, Badra" userId="S::bjaden3@gatech.edu::e31eaa26-363a-4a35-97df-7fc585d6fd67" providerId="AD" clId="Web-{8738CE3D-421C-20C9-CDDA-2A4DAD1B70E5}" dt="2019-12-11T14:01:17.569" v="315" actId="20577"/>
        <pc:sldMkLst>
          <pc:docMk/>
          <pc:sldMk cId="1480612252" sldId="1077"/>
        </pc:sldMkLst>
        <pc:spChg chg="mod">
          <ac:chgData name="Jaden, Badra" userId="S::bjaden3@gatech.edu::e31eaa26-363a-4a35-97df-7fc585d6fd67" providerId="AD" clId="Web-{8738CE3D-421C-20C9-CDDA-2A4DAD1B70E5}" dt="2019-12-11T14:01:17.569" v="315" actId="20577"/>
          <ac:spMkLst>
            <pc:docMk/>
            <pc:sldMk cId="1480612252" sldId="1077"/>
            <ac:spMk id="4" creationId="{3FB2949E-D9AF-4C2C-BCE3-46485942922F}"/>
          </ac:spMkLst>
        </pc:spChg>
        <pc:spChg chg="mod">
          <ac:chgData name="Jaden, Badra" userId="S::bjaden3@gatech.edu::e31eaa26-363a-4a35-97df-7fc585d6fd67" providerId="AD" clId="Web-{8738CE3D-421C-20C9-CDDA-2A4DAD1B70E5}" dt="2019-12-11T14:00:48.489" v="302" actId="1076"/>
          <ac:spMkLst>
            <pc:docMk/>
            <pc:sldMk cId="1480612252" sldId="1077"/>
            <ac:spMk id="41" creationId="{61DEDF49-3FEB-134E-B1CB-C60761B22DAF}"/>
          </ac:spMkLst>
        </pc:spChg>
      </pc:sldChg>
      <pc:sldChg chg="addSp delSp modSp">
        <pc:chgData name="Jaden, Badra" userId="S::bjaden3@gatech.edu::e31eaa26-363a-4a35-97df-7fc585d6fd67" providerId="AD" clId="Web-{8738CE3D-421C-20C9-CDDA-2A4DAD1B70E5}" dt="2019-12-11T14:01:43.569" v="330" actId="20577"/>
        <pc:sldMkLst>
          <pc:docMk/>
          <pc:sldMk cId="1201757331" sldId="1080"/>
        </pc:sldMkLst>
        <pc:spChg chg="mod">
          <ac:chgData name="Jaden, Badra" userId="S::bjaden3@gatech.edu::e31eaa26-363a-4a35-97df-7fc585d6fd67" providerId="AD" clId="Web-{8738CE3D-421C-20C9-CDDA-2A4DAD1B70E5}" dt="2019-12-11T14:01:43.569" v="330" actId="20577"/>
          <ac:spMkLst>
            <pc:docMk/>
            <pc:sldMk cId="1201757331" sldId="1080"/>
            <ac:spMk id="8" creationId="{13ED50C7-25CE-43D7-8E6A-B2E4133A1231}"/>
          </ac:spMkLst>
        </pc:spChg>
        <pc:picChg chg="add mod">
          <ac:chgData name="Jaden, Badra" userId="S::bjaden3@gatech.edu::e31eaa26-363a-4a35-97df-7fc585d6fd67" providerId="AD" clId="Web-{8738CE3D-421C-20C9-CDDA-2A4DAD1B70E5}" dt="2019-12-09T20:02:37.668" v="174" actId="1076"/>
          <ac:picMkLst>
            <pc:docMk/>
            <pc:sldMk cId="1201757331" sldId="1080"/>
            <ac:picMk id="4" creationId="{C9FC6B6A-8561-4D48-A3DA-7EBD71EA1F51}"/>
          </ac:picMkLst>
        </pc:picChg>
        <pc:picChg chg="add del mod">
          <ac:chgData name="Jaden, Badra" userId="S::bjaden3@gatech.edu::e31eaa26-363a-4a35-97df-7fc585d6fd67" providerId="AD" clId="Web-{8738CE3D-421C-20C9-CDDA-2A4DAD1B70E5}" dt="2019-12-09T18:42:30.117" v="57"/>
          <ac:picMkLst>
            <pc:docMk/>
            <pc:sldMk cId="1201757331" sldId="1080"/>
            <ac:picMk id="7" creationId="{2F511B7A-10EC-4DD0-893E-B31C103063F4}"/>
          </ac:picMkLst>
        </pc:picChg>
        <pc:picChg chg="add mod">
          <ac:chgData name="Jaden, Badra" userId="S::bjaden3@gatech.edu::e31eaa26-363a-4a35-97df-7fc585d6fd67" providerId="AD" clId="Web-{8738CE3D-421C-20C9-CDDA-2A4DAD1B70E5}" dt="2019-12-09T20:02:46.074" v="177" actId="14100"/>
          <ac:picMkLst>
            <pc:docMk/>
            <pc:sldMk cId="1201757331" sldId="1080"/>
            <ac:picMk id="11" creationId="{79E7C547-8D64-4B8C-8A4B-189D7657B0FF}"/>
          </ac:picMkLst>
        </pc:picChg>
      </pc:sldChg>
      <pc:sldChg chg="addSp modSp">
        <pc:chgData name="Jaden, Badra" userId="S::bjaden3@gatech.edu::e31eaa26-363a-4a35-97df-7fc585d6fd67" providerId="AD" clId="Web-{8738CE3D-421C-20C9-CDDA-2A4DAD1B70E5}" dt="2019-12-11T13:56:24.340" v="222" actId="20577"/>
        <pc:sldMkLst>
          <pc:docMk/>
          <pc:sldMk cId="1213824255" sldId="1091"/>
        </pc:sldMkLst>
        <pc:spChg chg="mod">
          <ac:chgData name="Jaden, Badra" userId="S::bjaden3@gatech.edu::e31eaa26-363a-4a35-97df-7fc585d6fd67" providerId="AD" clId="Web-{8738CE3D-421C-20C9-CDDA-2A4DAD1B70E5}" dt="2019-12-11T13:56:24.340" v="222" actId="20577"/>
          <ac:spMkLst>
            <pc:docMk/>
            <pc:sldMk cId="1213824255" sldId="1091"/>
            <ac:spMk id="4" creationId="{00000000-0000-0000-0000-000000000000}"/>
          </ac:spMkLst>
        </pc:spChg>
        <pc:picChg chg="add mod">
          <ac:chgData name="Jaden, Badra" userId="S::bjaden3@gatech.edu::e31eaa26-363a-4a35-97df-7fc585d6fd67" providerId="AD" clId="Web-{8738CE3D-421C-20C9-CDDA-2A4DAD1B70E5}" dt="2019-12-09T19:59:15.010" v="156" actId="1076"/>
          <ac:picMkLst>
            <pc:docMk/>
            <pc:sldMk cId="1213824255" sldId="1091"/>
            <ac:picMk id="7" creationId="{374C1A21-CDD8-4787-8E1B-57DA4C1109DF}"/>
          </ac:picMkLst>
        </pc:picChg>
        <pc:picChg chg="add mod">
          <ac:chgData name="Jaden, Badra" userId="S::bjaden3@gatech.edu::e31eaa26-363a-4a35-97df-7fc585d6fd67" providerId="AD" clId="Web-{8738CE3D-421C-20C9-CDDA-2A4DAD1B70E5}" dt="2019-12-09T19:59:26.776" v="159" actId="14100"/>
          <ac:picMkLst>
            <pc:docMk/>
            <pc:sldMk cId="1213824255" sldId="1091"/>
            <ac:picMk id="9" creationId="{C2ECDD46-57D1-4FFA-AAB0-6A82A6FFD6DE}"/>
          </ac:picMkLst>
        </pc:picChg>
      </pc:sldChg>
      <pc:sldChg chg="addSp modSp">
        <pc:chgData name="Jaden, Badra" userId="S::bjaden3@gatech.edu::e31eaa26-363a-4a35-97df-7fc585d6fd67" providerId="AD" clId="Web-{8738CE3D-421C-20C9-CDDA-2A4DAD1B70E5}" dt="2019-12-09T19:59:52.885" v="165" actId="1076"/>
        <pc:sldMkLst>
          <pc:docMk/>
          <pc:sldMk cId="173045442" sldId="1092"/>
        </pc:sldMkLst>
        <pc:picChg chg="add mod">
          <ac:chgData name="Jaden, Badra" userId="S::bjaden3@gatech.edu::e31eaa26-363a-4a35-97df-7fc585d6fd67" providerId="AD" clId="Web-{8738CE3D-421C-20C9-CDDA-2A4DAD1B70E5}" dt="2019-12-09T19:59:38.448" v="161" actId="1076"/>
          <ac:picMkLst>
            <pc:docMk/>
            <pc:sldMk cId="173045442" sldId="1092"/>
            <ac:picMk id="7" creationId="{D0A8F05E-E971-46F8-8205-73329A48A166}"/>
          </ac:picMkLst>
        </pc:picChg>
        <pc:picChg chg="add mod">
          <ac:chgData name="Jaden, Badra" userId="S::bjaden3@gatech.edu::e31eaa26-363a-4a35-97df-7fc585d6fd67" providerId="AD" clId="Web-{8738CE3D-421C-20C9-CDDA-2A4DAD1B70E5}" dt="2019-12-09T19:59:52.885" v="165" actId="1076"/>
          <ac:picMkLst>
            <pc:docMk/>
            <pc:sldMk cId="173045442" sldId="1092"/>
            <ac:picMk id="9" creationId="{1C92701B-3840-4F2E-8AC2-ACB133F37F6F}"/>
          </ac:picMkLst>
        </pc:picChg>
      </pc:sldChg>
      <pc:sldChg chg="modSp add ord replId addCm">
        <pc:chgData name="Jaden, Badra" userId="S::bjaden3@gatech.edu::e31eaa26-363a-4a35-97df-7fc585d6fd67" providerId="AD" clId="Web-{8738CE3D-421C-20C9-CDDA-2A4DAD1B70E5}" dt="2019-12-09T18:38:09.017" v="39"/>
        <pc:sldMkLst>
          <pc:docMk/>
          <pc:sldMk cId="3576668296" sldId="1094"/>
        </pc:sldMkLst>
        <pc:spChg chg="mod">
          <ac:chgData name="Jaden, Badra" userId="S::bjaden3@gatech.edu::e31eaa26-363a-4a35-97df-7fc585d6fd67" providerId="AD" clId="Web-{8738CE3D-421C-20C9-CDDA-2A4DAD1B70E5}" dt="2019-12-09T18:37:51.126" v="37" actId="20577"/>
          <ac:spMkLst>
            <pc:docMk/>
            <pc:sldMk cId="3576668296" sldId="1094"/>
            <ac:spMk id="8" creationId="{13ED50C7-25CE-43D7-8E6A-B2E4133A1231}"/>
          </ac:spMkLst>
        </pc:spChg>
      </pc:sldChg>
    </pc:docChg>
  </pc:docChgLst>
  <pc:docChgLst>
    <pc:chgData name="Gaston, Gabrielle D" userId="S::ggaston6@gatech.edu::a4fe992f-f8dd-48c2-a240-aa377af92243" providerId="AD" clId="Web-{FAF1728D-1139-4FE5-952D-FBA075272661}"/>
    <pc:docChg chg="modSld">
      <pc:chgData name="Gaston, Gabrielle D" userId="S::ggaston6@gatech.edu::a4fe992f-f8dd-48c2-a240-aa377af92243" providerId="AD" clId="Web-{FAF1728D-1139-4FE5-952D-FBA075272661}" dt="2019-12-18T17:17:23.463" v="1" actId="1076"/>
      <pc:docMkLst>
        <pc:docMk/>
      </pc:docMkLst>
      <pc:sldChg chg="modSp">
        <pc:chgData name="Gaston, Gabrielle D" userId="S::ggaston6@gatech.edu::a4fe992f-f8dd-48c2-a240-aa377af92243" providerId="AD" clId="Web-{FAF1728D-1139-4FE5-952D-FBA075272661}" dt="2019-12-18T17:17:23.463" v="1" actId="1076"/>
        <pc:sldMkLst>
          <pc:docMk/>
          <pc:sldMk cId="112927945" sldId="1044"/>
        </pc:sldMkLst>
        <pc:graphicFrameChg chg="mod">
          <ac:chgData name="Gaston, Gabrielle D" userId="S::ggaston6@gatech.edu::a4fe992f-f8dd-48c2-a240-aa377af92243" providerId="AD" clId="Web-{FAF1728D-1139-4FE5-952D-FBA075272661}" dt="2019-12-18T17:17:23.463" v="1" actId="1076"/>
          <ac:graphicFrameMkLst>
            <pc:docMk/>
            <pc:sldMk cId="112927945" sldId="1044"/>
            <ac:graphicFrameMk id="7" creationId="{A9828414-B2D1-4EEB-BBC6-BF979C79E7A3}"/>
          </ac:graphicFrameMkLst>
        </pc:graphicFrameChg>
        <pc:graphicFrameChg chg="mod">
          <ac:chgData name="Gaston, Gabrielle D" userId="S::ggaston6@gatech.edu::a4fe992f-f8dd-48c2-a240-aa377af92243" providerId="AD" clId="Web-{FAF1728D-1139-4FE5-952D-FBA075272661}" dt="2019-12-18T17:17:18.790" v="0" actId="1076"/>
          <ac:graphicFrameMkLst>
            <pc:docMk/>
            <pc:sldMk cId="112927945" sldId="1044"/>
            <ac:graphicFrameMk id="8" creationId="{EF6AAD33-FFA5-423A-A962-B201D5BCF9DF}"/>
          </ac:graphicFrameMkLst>
        </pc:graphicFrameChg>
      </pc:sldChg>
    </pc:docChg>
  </pc:docChgLst>
  <pc:docChgLst>
    <pc:chgData name="Jaden, Badra" userId="S::bjaden3@gatech.edu::e31eaa26-363a-4a35-97df-7fc585d6fd67" providerId="AD" clId="Web-{0B2C1760-D93E-27F2-442B-CEA2069CECC4}"/>
    <pc:docChg chg="modSld">
      <pc:chgData name="Jaden, Badra" userId="S::bjaden3@gatech.edu::e31eaa26-363a-4a35-97df-7fc585d6fd67" providerId="AD" clId="Web-{0B2C1760-D93E-27F2-442B-CEA2069CECC4}" dt="2019-12-12T14:21:26.407" v="71" actId="20577"/>
      <pc:docMkLst>
        <pc:docMk/>
      </pc:docMkLst>
      <pc:sldChg chg="modSp">
        <pc:chgData name="Jaden, Badra" userId="S::bjaden3@gatech.edu::e31eaa26-363a-4a35-97df-7fc585d6fd67" providerId="AD" clId="Web-{0B2C1760-D93E-27F2-442B-CEA2069CECC4}" dt="2019-12-12T13:35:44.123" v="2" actId="20577"/>
        <pc:sldMkLst>
          <pc:docMk/>
          <pc:sldMk cId="782484736" sldId="260"/>
        </pc:sldMkLst>
        <pc:spChg chg="mod">
          <ac:chgData name="Jaden, Badra" userId="S::bjaden3@gatech.edu::e31eaa26-363a-4a35-97df-7fc585d6fd67" providerId="AD" clId="Web-{0B2C1760-D93E-27F2-442B-CEA2069CECC4}" dt="2019-12-12T13:35:44.123" v="2" actId="20577"/>
          <ac:spMkLst>
            <pc:docMk/>
            <pc:sldMk cId="782484736" sldId="260"/>
            <ac:spMk id="4" creationId="{00000000-0000-0000-0000-000000000000}"/>
          </ac:spMkLst>
        </pc:spChg>
      </pc:sldChg>
      <pc:sldChg chg="modSp">
        <pc:chgData name="Jaden, Badra" userId="S::bjaden3@gatech.edu::e31eaa26-363a-4a35-97df-7fc585d6fd67" providerId="AD" clId="Web-{0B2C1760-D93E-27F2-442B-CEA2069CECC4}" dt="2019-12-12T14:21:26.407" v="71" actId="20577"/>
        <pc:sldMkLst>
          <pc:docMk/>
          <pc:sldMk cId="266408967" sldId="416"/>
        </pc:sldMkLst>
        <pc:spChg chg="mod">
          <ac:chgData name="Jaden, Badra" userId="S::bjaden3@gatech.edu::e31eaa26-363a-4a35-97df-7fc585d6fd67" providerId="AD" clId="Web-{0B2C1760-D93E-27F2-442B-CEA2069CECC4}" dt="2019-12-12T14:21:26.407" v="71" actId="20577"/>
          <ac:spMkLst>
            <pc:docMk/>
            <pc:sldMk cId="266408967" sldId="416"/>
            <ac:spMk id="4" creationId="{E14F0ABE-0AEC-408D-AE05-C794117B6F52}"/>
          </ac:spMkLst>
        </pc:spChg>
        <pc:spChg chg="mod">
          <ac:chgData name="Jaden, Badra" userId="S::bjaden3@gatech.edu::e31eaa26-363a-4a35-97df-7fc585d6fd67" providerId="AD" clId="Web-{0B2C1760-D93E-27F2-442B-CEA2069CECC4}" dt="2019-12-12T14:20:37.470" v="53" actId="20577"/>
          <ac:spMkLst>
            <pc:docMk/>
            <pc:sldMk cId="266408967" sldId="416"/>
            <ac:spMk id="5" creationId="{70144D1A-3ADC-429C-B8D7-BC6F6C8FBF30}"/>
          </ac:spMkLst>
        </pc:spChg>
      </pc:sldChg>
      <pc:sldChg chg="modSp">
        <pc:chgData name="Jaden, Badra" userId="S::bjaden3@gatech.edu::e31eaa26-363a-4a35-97df-7fc585d6fd67" providerId="AD" clId="Web-{0B2C1760-D93E-27F2-442B-CEA2069CECC4}" dt="2019-12-12T13:57:30.998" v="44" actId="20577"/>
        <pc:sldMkLst>
          <pc:docMk/>
          <pc:sldMk cId="1870119545" sldId="1026"/>
        </pc:sldMkLst>
        <pc:spChg chg="mod">
          <ac:chgData name="Jaden, Badra" userId="S::bjaden3@gatech.edu::e31eaa26-363a-4a35-97df-7fc585d6fd67" providerId="AD" clId="Web-{0B2C1760-D93E-27F2-442B-CEA2069CECC4}" dt="2019-12-12T13:57:30.998" v="44" actId="20577"/>
          <ac:spMkLst>
            <pc:docMk/>
            <pc:sldMk cId="1870119545" sldId="1026"/>
            <ac:spMk id="8" creationId="{5B6CAEA1-A971-4215-B541-F243C42AFEB2}"/>
          </ac:spMkLst>
        </pc:spChg>
      </pc:sldChg>
      <pc:sldChg chg="modSp">
        <pc:chgData name="Jaden, Badra" userId="S::bjaden3@gatech.edu::e31eaa26-363a-4a35-97df-7fc585d6fd67" providerId="AD" clId="Web-{0B2C1760-D93E-27F2-442B-CEA2069CECC4}" dt="2019-12-12T13:49:11.674" v="26"/>
        <pc:sldMkLst>
          <pc:docMk/>
          <pc:sldMk cId="112927945" sldId="1044"/>
        </pc:sldMkLst>
        <pc:graphicFrameChg chg="mod modGraphic">
          <ac:chgData name="Jaden, Badra" userId="S::bjaden3@gatech.edu::e31eaa26-363a-4a35-97df-7fc585d6fd67" providerId="AD" clId="Web-{0B2C1760-D93E-27F2-442B-CEA2069CECC4}" dt="2019-12-12T13:49:11.674" v="26"/>
          <ac:graphicFrameMkLst>
            <pc:docMk/>
            <pc:sldMk cId="112927945" sldId="1044"/>
            <ac:graphicFrameMk id="7" creationId="{A9828414-B2D1-4EEB-BBC6-BF979C79E7A3}"/>
          </ac:graphicFrameMkLst>
        </pc:graphicFrameChg>
      </pc:sldChg>
      <pc:sldChg chg="addSp delSp modSp">
        <pc:chgData name="Jaden, Badra" userId="S::bjaden3@gatech.edu::e31eaa26-363a-4a35-97df-7fc585d6fd67" providerId="AD" clId="Web-{0B2C1760-D93E-27F2-442B-CEA2069CECC4}" dt="2019-12-12T13:56:07.886" v="33" actId="1076"/>
        <pc:sldMkLst>
          <pc:docMk/>
          <pc:sldMk cId="2040908129" sldId="1046"/>
        </pc:sldMkLst>
        <pc:picChg chg="del">
          <ac:chgData name="Jaden, Badra" userId="S::bjaden3@gatech.edu::e31eaa26-363a-4a35-97df-7fc585d6fd67" providerId="AD" clId="Web-{0B2C1760-D93E-27F2-442B-CEA2069CECC4}" dt="2019-12-12T13:56:03.668" v="32"/>
          <ac:picMkLst>
            <pc:docMk/>
            <pc:sldMk cId="2040908129" sldId="1046"/>
            <ac:picMk id="5" creationId="{E88747E2-516C-46EF-A704-10A3601D1519}"/>
          </ac:picMkLst>
        </pc:picChg>
        <pc:picChg chg="add mod">
          <ac:chgData name="Jaden, Badra" userId="S::bjaden3@gatech.edu::e31eaa26-363a-4a35-97df-7fc585d6fd67" providerId="AD" clId="Web-{0B2C1760-D93E-27F2-442B-CEA2069CECC4}" dt="2019-12-12T13:56:07.886" v="33" actId="1076"/>
          <ac:picMkLst>
            <pc:docMk/>
            <pc:sldMk cId="2040908129" sldId="1046"/>
            <ac:picMk id="7" creationId="{FE2AAB35-A993-4ECE-BF04-52178FCEB793}"/>
          </ac:picMkLst>
        </pc:picChg>
      </pc:sldChg>
    </pc:docChg>
  </pc:docChgLst>
  <pc:docChgLst>
    <pc:chgData name="Jaden, Badra" userId="S::bjaden3@gatech.edu::e31eaa26-363a-4a35-97df-7fc585d6fd67" providerId="AD" clId="Web-{7CF59446-47D1-5FA7-9D7D-9D5DACED2834}"/>
    <pc:docChg chg="modSld">
      <pc:chgData name="Jaden, Badra" userId="S::bjaden3@gatech.edu::e31eaa26-363a-4a35-97df-7fc585d6fd67" providerId="AD" clId="Web-{7CF59446-47D1-5FA7-9D7D-9D5DACED2834}" dt="2020-01-15T13:29:32.204" v="4" actId="20577"/>
      <pc:docMkLst>
        <pc:docMk/>
      </pc:docMkLst>
      <pc:sldChg chg="modSp">
        <pc:chgData name="Jaden, Badra" userId="S::bjaden3@gatech.edu::e31eaa26-363a-4a35-97df-7fc585d6fd67" providerId="AD" clId="Web-{7CF59446-47D1-5FA7-9D7D-9D5DACED2834}" dt="2020-01-15T13:29:30.549" v="3" actId="20577"/>
        <pc:sldMkLst>
          <pc:docMk/>
          <pc:sldMk cId="4041397546" sldId="1053"/>
        </pc:sldMkLst>
        <pc:spChg chg="mod">
          <ac:chgData name="Jaden, Badra" userId="S::bjaden3@gatech.edu::e31eaa26-363a-4a35-97df-7fc585d6fd67" providerId="AD" clId="Web-{7CF59446-47D1-5FA7-9D7D-9D5DACED2834}" dt="2020-01-15T13:29:30.549" v="3" actId="20577"/>
          <ac:spMkLst>
            <pc:docMk/>
            <pc:sldMk cId="4041397546" sldId="1053"/>
            <ac:spMk id="36" creationId="{628C7B32-2FBE-4767-B757-76944B21267D}"/>
          </ac:spMkLst>
        </pc:spChg>
      </pc:sldChg>
    </pc:docChg>
  </pc:docChgLst>
  <pc:docChgLst>
    <pc:chgData name="Gaston, Gabrielle D" userId="S::ggaston6@gatech.edu::a4fe992f-f8dd-48c2-a240-aa377af92243" providerId="AD" clId="Web-{589D56E6-DF52-BFBF-7A85-D7FBF52D9EE5}"/>
    <pc:docChg chg="modSld">
      <pc:chgData name="Gaston, Gabrielle D" userId="S::ggaston6@gatech.edu::a4fe992f-f8dd-48c2-a240-aa377af92243" providerId="AD" clId="Web-{589D56E6-DF52-BFBF-7A85-D7FBF52D9EE5}" dt="2020-01-15T17:17:52.384" v="0" actId="1076"/>
      <pc:docMkLst>
        <pc:docMk/>
      </pc:docMkLst>
      <pc:sldChg chg="modSp">
        <pc:chgData name="Gaston, Gabrielle D" userId="S::ggaston6@gatech.edu::a4fe992f-f8dd-48c2-a240-aa377af92243" providerId="AD" clId="Web-{589D56E6-DF52-BFBF-7A85-D7FBF52D9EE5}" dt="2020-01-15T17:17:52.384" v="0" actId="1076"/>
        <pc:sldMkLst>
          <pc:docMk/>
          <pc:sldMk cId="1764994649" sldId="1049"/>
        </pc:sldMkLst>
        <pc:spChg chg="mod">
          <ac:chgData name="Gaston, Gabrielle D" userId="S::ggaston6@gatech.edu::a4fe992f-f8dd-48c2-a240-aa377af92243" providerId="AD" clId="Web-{589D56E6-DF52-BFBF-7A85-D7FBF52D9EE5}" dt="2020-01-15T17:17:52.384" v="0" actId="1076"/>
          <ac:spMkLst>
            <pc:docMk/>
            <pc:sldMk cId="1764994649" sldId="1049"/>
            <ac:spMk id="55" creationId="{00000000-0000-0000-0000-000000000000}"/>
          </ac:spMkLst>
        </pc:spChg>
      </pc:sldChg>
    </pc:docChg>
  </pc:docChgLst>
  <pc:docChgLst>
    <pc:chgData name="Gaston, Gabrielle D" userId="S::ggaston6@gatech.edu::a4fe992f-f8dd-48c2-a240-aa377af92243" providerId="AD" clId="Web-{2F9D94E9-9ADE-B9C8-0543-A4928EE42191}"/>
    <pc:docChg chg="delSld modSld sldOrd">
      <pc:chgData name="Gaston, Gabrielle D" userId="S::ggaston6@gatech.edu::a4fe992f-f8dd-48c2-a240-aa377af92243" providerId="AD" clId="Web-{2F9D94E9-9ADE-B9C8-0543-A4928EE42191}" dt="2019-12-11T20:48:26.153" v="122" actId="20577"/>
      <pc:docMkLst>
        <pc:docMk/>
      </pc:docMkLst>
      <pc:sldChg chg="modSp">
        <pc:chgData name="Gaston, Gabrielle D" userId="S::ggaston6@gatech.edu::a4fe992f-f8dd-48c2-a240-aa377af92243" providerId="AD" clId="Web-{2F9D94E9-9ADE-B9C8-0543-A4928EE42191}" dt="2019-12-11T20:47:05.728" v="99" actId="20577"/>
        <pc:sldMkLst>
          <pc:docMk/>
          <pc:sldMk cId="3356967944" sldId="259"/>
        </pc:sldMkLst>
        <pc:spChg chg="mod">
          <ac:chgData name="Gaston, Gabrielle D" userId="S::ggaston6@gatech.edu::a4fe992f-f8dd-48c2-a240-aa377af92243" providerId="AD" clId="Web-{2F9D94E9-9ADE-B9C8-0543-A4928EE42191}" dt="2019-12-11T20:47:05.728" v="99" actId="20577"/>
          <ac:spMkLst>
            <pc:docMk/>
            <pc:sldMk cId="3356967944" sldId="259"/>
            <ac:spMk id="4" creationId="{00000000-0000-0000-0000-000000000000}"/>
          </ac:spMkLst>
        </pc:spChg>
      </pc:sldChg>
      <pc:sldChg chg="modSp">
        <pc:chgData name="Gaston, Gabrielle D" userId="S::ggaston6@gatech.edu::a4fe992f-f8dd-48c2-a240-aa377af92243" providerId="AD" clId="Web-{2F9D94E9-9ADE-B9C8-0543-A4928EE42191}" dt="2019-12-11T20:46:13.648" v="71" actId="20577"/>
        <pc:sldMkLst>
          <pc:docMk/>
          <pc:sldMk cId="230724268" sldId="276"/>
        </pc:sldMkLst>
        <pc:spChg chg="mod">
          <ac:chgData name="Gaston, Gabrielle D" userId="S::ggaston6@gatech.edu::a4fe992f-f8dd-48c2-a240-aa377af92243" providerId="AD" clId="Web-{2F9D94E9-9ADE-B9C8-0543-A4928EE42191}" dt="2019-12-11T20:46:13.648" v="71" actId="20577"/>
          <ac:spMkLst>
            <pc:docMk/>
            <pc:sldMk cId="230724268" sldId="276"/>
            <ac:spMk id="5" creationId="{00000000-0000-0000-0000-000000000000}"/>
          </ac:spMkLst>
        </pc:spChg>
      </pc:sldChg>
      <pc:sldChg chg="addCm">
        <pc:chgData name="Gaston, Gabrielle D" userId="S::ggaston6@gatech.edu::a4fe992f-f8dd-48c2-a240-aa377af92243" providerId="AD" clId="Web-{2F9D94E9-9ADE-B9C8-0543-A4928EE42191}" dt="2019-12-11T20:37:49.913" v="0"/>
        <pc:sldMkLst>
          <pc:docMk/>
          <pc:sldMk cId="3391867695" sldId="1048"/>
        </pc:sldMkLst>
      </pc:sldChg>
      <pc:sldChg chg="addSp delSp modSp">
        <pc:chgData name="Gaston, Gabrielle D" userId="S::ggaston6@gatech.edu::a4fe992f-f8dd-48c2-a240-aa377af92243" providerId="AD" clId="Web-{2F9D94E9-9ADE-B9C8-0543-A4928EE42191}" dt="2019-12-11T20:48:11.699" v="118" actId="20577"/>
        <pc:sldMkLst>
          <pc:docMk/>
          <pc:sldMk cId="4041397546" sldId="1053"/>
        </pc:sldMkLst>
        <pc:spChg chg="add mod">
          <ac:chgData name="Gaston, Gabrielle D" userId="S::ggaston6@gatech.edu::a4fe992f-f8dd-48c2-a240-aa377af92243" providerId="AD" clId="Web-{2F9D94E9-9ADE-B9C8-0543-A4928EE42191}" dt="2019-12-11T20:48:11.699" v="118" actId="20577"/>
          <ac:spMkLst>
            <pc:docMk/>
            <pc:sldMk cId="4041397546" sldId="1053"/>
            <ac:spMk id="3" creationId="{ADB0469E-0732-4473-A4B5-73A07119BFAA}"/>
          </ac:spMkLst>
        </pc:spChg>
        <pc:spChg chg="add del">
          <ac:chgData name="Gaston, Gabrielle D" userId="S::ggaston6@gatech.edu::a4fe992f-f8dd-48c2-a240-aa377af92243" providerId="AD" clId="Web-{2F9D94E9-9ADE-B9C8-0543-A4928EE42191}" dt="2019-12-11T20:48:08.996" v="115"/>
          <ac:spMkLst>
            <pc:docMk/>
            <pc:sldMk cId="4041397546" sldId="1053"/>
            <ac:spMk id="5" creationId="{EAAD08EF-BFD6-4F57-9F56-818B3B4DB195}"/>
          </ac:spMkLst>
        </pc:spChg>
      </pc:sldChg>
      <pc:sldChg chg="addCm">
        <pc:chgData name="Gaston, Gabrielle D" userId="S::ggaston6@gatech.edu::a4fe992f-f8dd-48c2-a240-aa377af92243" providerId="AD" clId="Web-{2F9D94E9-9ADE-B9C8-0543-A4928EE42191}" dt="2019-12-11T20:41:54.499" v="15"/>
        <pc:sldMkLst>
          <pc:docMk/>
          <pc:sldMk cId="274000381" sldId="1055"/>
        </pc:sldMkLst>
      </pc:sldChg>
      <pc:sldChg chg="addSp modSp">
        <pc:chgData name="Gaston, Gabrielle D" userId="S::ggaston6@gatech.edu::a4fe992f-f8dd-48c2-a240-aa377af92243" providerId="AD" clId="Web-{2F9D94E9-9ADE-B9C8-0543-A4928EE42191}" dt="2019-12-11T20:48:25.621" v="120" actId="20577"/>
        <pc:sldMkLst>
          <pc:docMk/>
          <pc:sldMk cId="4165256307" sldId="1068"/>
        </pc:sldMkLst>
        <pc:spChg chg="add mod">
          <ac:chgData name="Gaston, Gabrielle D" userId="S::ggaston6@gatech.edu::a4fe992f-f8dd-48c2-a240-aa377af92243" providerId="AD" clId="Web-{2F9D94E9-9ADE-B9C8-0543-A4928EE42191}" dt="2019-12-11T20:48:25.621" v="120" actId="20577"/>
          <ac:spMkLst>
            <pc:docMk/>
            <pc:sldMk cId="4165256307" sldId="1068"/>
            <ac:spMk id="2" creationId="{CFC414CD-9580-4969-9B53-85A212924677}"/>
          </ac:spMkLst>
        </pc:spChg>
      </pc:sldChg>
      <pc:sldChg chg="addSp">
        <pc:chgData name="Gaston, Gabrielle D" userId="S::ggaston6@gatech.edu::a4fe992f-f8dd-48c2-a240-aa377af92243" providerId="AD" clId="Web-{2F9D94E9-9ADE-B9C8-0543-A4928EE42191}" dt="2019-12-11T20:47:45.042" v="106"/>
        <pc:sldMkLst>
          <pc:docMk/>
          <pc:sldMk cId="2254356780" sldId="1069"/>
        </pc:sldMkLst>
        <pc:spChg chg="add">
          <ac:chgData name="Gaston, Gabrielle D" userId="S::ggaston6@gatech.edu::a4fe992f-f8dd-48c2-a240-aa377af92243" providerId="AD" clId="Web-{2F9D94E9-9ADE-B9C8-0543-A4928EE42191}" dt="2019-12-11T20:47:45.042" v="106"/>
          <ac:spMkLst>
            <pc:docMk/>
            <pc:sldMk cId="2254356780" sldId="1069"/>
            <ac:spMk id="2" creationId="{F10D7B24-2E33-4F88-8E9F-9708532C2360}"/>
          </ac:spMkLst>
        </pc:spChg>
      </pc:sldChg>
      <pc:sldChg chg="addSp modSp">
        <pc:chgData name="Gaston, Gabrielle D" userId="S::ggaston6@gatech.edu::a4fe992f-f8dd-48c2-a240-aa377af92243" providerId="AD" clId="Web-{2F9D94E9-9ADE-B9C8-0543-A4928EE42191}" dt="2019-12-11T20:47:36.245" v="103" actId="20577"/>
        <pc:sldMkLst>
          <pc:docMk/>
          <pc:sldMk cId="3385305670" sldId="1071"/>
        </pc:sldMkLst>
        <pc:spChg chg="add mod">
          <ac:chgData name="Gaston, Gabrielle D" userId="S::ggaston6@gatech.edu::a4fe992f-f8dd-48c2-a240-aa377af92243" providerId="AD" clId="Web-{2F9D94E9-9ADE-B9C8-0543-A4928EE42191}" dt="2019-12-11T20:47:36.245" v="103" actId="20577"/>
          <ac:spMkLst>
            <pc:docMk/>
            <pc:sldMk cId="3385305670" sldId="1071"/>
            <ac:spMk id="2" creationId="{AD3FEA3C-9201-4906-9DFF-525501B72093}"/>
          </ac:spMkLst>
        </pc:spChg>
      </pc:sldChg>
      <pc:sldChg chg="addCm">
        <pc:chgData name="Gaston, Gabrielle D" userId="S::ggaston6@gatech.edu::a4fe992f-f8dd-48c2-a240-aa377af92243" providerId="AD" clId="Web-{2F9D94E9-9ADE-B9C8-0543-A4928EE42191}" dt="2019-12-11T20:39:35.416" v="9"/>
        <pc:sldMkLst>
          <pc:docMk/>
          <pc:sldMk cId="554047747" sldId="1075"/>
        </pc:sldMkLst>
      </pc:sldChg>
      <pc:sldChg chg="modSp addCm">
        <pc:chgData name="Gaston, Gabrielle D" userId="S::ggaston6@gatech.edu::a4fe992f-f8dd-48c2-a240-aa377af92243" providerId="AD" clId="Web-{2F9D94E9-9ADE-B9C8-0543-A4928EE42191}" dt="2019-12-11T20:38:31.148" v="7" actId="1076"/>
        <pc:sldMkLst>
          <pc:docMk/>
          <pc:sldMk cId="1250886870" sldId="1089"/>
        </pc:sldMkLst>
        <pc:spChg chg="mod">
          <ac:chgData name="Gaston, Gabrielle D" userId="S::ggaston6@gatech.edu::a4fe992f-f8dd-48c2-a240-aa377af92243" providerId="AD" clId="Web-{2F9D94E9-9ADE-B9C8-0543-A4928EE42191}" dt="2019-12-11T20:38:31.148" v="7" actId="1076"/>
          <ac:spMkLst>
            <pc:docMk/>
            <pc:sldMk cId="1250886870" sldId="1089"/>
            <ac:spMk id="5" creationId="{8DE25A1A-50ED-4032-91EC-93F563FB536A}"/>
          </ac:spMkLst>
        </pc:spChg>
        <pc:spChg chg="mod">
          <ac:chgData name="Gaston, Gabrielle D" userId="S::ggaston6@gatech.edu::a4fe992f-f8dd-48c2-a240-aa377af92243" providerId="AD" clId="Web-{2F9D94E9-9ADE-B9C8-0543-A4928EE42191}" dt="2019-12-11T20:38:28.555" v="6" actId="1076"/>
          <ac:spMkLst>
            <pc:docMk/>
            <pc:sldMk cId="1250886870" sldId="1089"/>
            <ac:spMk id="8" creationId="{F2FC0CA3-FD88-3C49-8F9F-BA2A9FE0F8D5}"/>
          </ac:spMkLst>
        </pc:spChg>
      </pc:sldChg>
      <pc:sldChg chg="modSp">
        <pc:chgData name="Gaston, Gabrielle D" userId="S::ggaston6@gatech.edu::a4fe992f-f8dd-48c2-a240-aa377af92243" providerId="AD" clId="Web-{2F9D94E9-9ADE-B9C8-0543-A4928EE42191}" dt="2019-12-11T20:40:28.543" v="13" actId="1076"/>
        <pc:sldMkLst>
          <pc:docMk/>
          <pc:sldMk cId="1213824255" sldId="1091"/>
        </pc:sldMkLst>
        <pc:picChg chg="mod">
          <ac:chgData name="Gaston, Gabrielle D" userId="S::ggaston6@gatech.edu::a4fe992f-f8dd-48c2-a240-aa377af92243" providerId="AD" clId="Web-{2F9D94E9-9ADE-B9C8-0543-A4928EE42191}" dt="2019-12-11T20:40:27.371" v="12" actId="1076"/>
          <ac:picMkLst>
            <pc:docMk/>
            <pc:sldMk cId="1213824255" sldId="1091"/>
            <ac:picMk id="7" creationId="{374C1A21-CDD8-4787-8E1B-57DA4C1109DF}"/>
          </ac:picMkLst>
        </pc:picChg>
        <pc:picChg chg="mod">
          <ac:chgData name="Gaston, Gabrielle D" userId="S::ggaston6@gatech.edu::a4fe992f-f8dd-48c2-a240-aa377af92243" providerId="AD" clId="Web-{2F9D94E9-9ADE-B9C8-0543-A4928EE42191}" dt="2019-12-11T20:40:28.543" v="13" actId="1076"/>
          <ac:picMkLst>
            <pc:docMk/>
            <pc:sldMk cId="1213824255" sldId="1091"/>
            <ac:picMk id="9" creationId="{C2ECDD46-57D1-4FFA-AAB0-6A82A6FFD6DE}"/>
          </ac:picMkLst>
        </pc:picChg>
      </pc:sldChg>
      <pc:sldChg chg="addCm">
        <pc:chgData name="Gaston, Gabrielle D" userId="S::ggaston6@gatech.edu::a4fe992f-f8dd-48c2-a240-aa377af92243" providerId="AD" clId="Web-{2F9D94E9-9ADE-B9C8-0543-A4928EE42191}" dt="2019-12-11T20:40:18.839" v="11"/>
        <pc:sldMkLst>
          <pc:docMk/>
          <pc:sldMk cId="173045442" sldId="1092"/>
        </pc:sldMkLst>
      </pc:sldChg>
      <pc:sldChg chg="addCm">
        <pc:chgData name="Gaston, Gabrielle D" userId="S::ggaston6@gatech.edu::a4fe992f-f8dd-48c2-a240-aa377af92243" providerId="AD" clId="Web-{2F9D94E9-9ADE-B9C8-0543-A4928EE42191}" dt="2019-12-11T20:38:58.462" v="8"/>
        <pc:sldMkLst>
          <pc:docMk/>
          <pc:sldMk cId="3576668296" sldId="1094"/>
        </pc:sldMkLst>
      </pc:sldChg>
      <pc:sldChg chg="modSp">
        <pc:chgData name="Gaston, Gabrielle D" userId="S::ggaston6@gatech.edu::a4fe992f-f8dd-48c2-a240-aa377af92243" providerId="AD" clId="Web-{2F9D94E9-9ADE-B9C8-0543-A4928EE42191}" dt="2019-12-11T20:40:33.137" v="14" actId="1076"/>
        <pc:sldMkLst>
          <pc:docMk/>
          <pc:sldMk cId="166964410" sldId="1095"/>
        </pc:sldMkLst>
        <pc:picChg chg="mod">
          <ac:chgData name="Gaston, Gabrielle D" userId="S::ggaston6@gatech.edu::a4fe992f-f8dd-48c2-a240-aa377af92243" providerId="AD" clId="Web-{2F9D94E9-9ADE-B9C8-0543-A4928EE42191}" dt="2019-12-11T20:40:33.137" v="14" actId="1076"/>
          <ac:picMkLst>
            <pc:docMk/>
            <pc:sldMk cId="166964410" sldId="1095"/>
            <ac:picMk id="7" creationId="{5FBD2F79-A639-4A0F-8C0B-F529DF2E02F5}"/>
          </ac:picMkLst>
        </pc:picChg>
      </pc:sldChg>
      <pc:sldChg chg="addCm">
        <pc:chgData name="Gaston, Gabrielle D" userId="S::ggaston6@gatech.edu::a4fe992f-f8dd-48c2-a240-aa377af92243" providerId="AD" clId="Web-{2F9D94E9-9ADE-B9C8-0543-A4928EE42191}" dt="2019-12-11T20:39:59.714" v="10"/>
        <pc:sldMkLst>
          <pc:docMk/>
          <pc:sldMk cId="2552826504" sldId="1097"/>
        </pc:sldMkLst>
      </pc:sldChg>
      <pc:sldChg chg="ord">
        <pc:chgData name="Gaston, Gabrielle D" userId="S::ggaston6@gatech.edu::a4fe992f-f8dd-48c2-a240-aa377af92243" providerId="AD" clId="Web-{2F9D94E9-9ADE-B9C8-0543-A4928EE42191}" dt="2019-12-11T20:44:05.441" v="17"/>
        <pc:sldMkLst>
          <pc:docMk/>
          <pc:sldMk cId="1522503303" sldId="1101"/>
        </pc:sldMkLst>
      </pc:sldChg>
    </pc:docChg>
  </pc:docChgLst>
  <pc:docChgLst>
    <pc:chgData name="Gaston, Gabrielle D" userId="S::ggaston6@gatech.edu::a4fe992f-f8dd-48c2-a240-aa377af92243" providerId="AD" clId="Web-{E65A09CC-7979-6546-AF2A-E8992525F08D}"/>
    <pc:docChg chg="modSld">
      <pc:chgData name="Gaston, Gabrielle D" userId="S::ggaston6@gatech.edu::a4fe992f-f8dd-48c2-a240-aa377af92243" providerId="AD" clId="Web-{E65A09CC-7979-6546-AF2A-E8992525F08D}" dt="2019-12-11T20:49:47.334" v="28" actId="20577"/>
      <pc:docMkLst>
        <pc:docMk/>
      </pc:docMkLst>
      <pc:sldChg chg="modSp">
        <pc:chgData name="Gaston, Gabrielle D" userId="S::ggaston6@gatech.edu::a4fe992f-f8dd-48c2-a240-aa377af92243" providerId="AD" clId="Web-{E65A09CC-7979-6546-AF2A-E8992525F08D}" dt="2019-12-11T20:49:47.334" v="27" actId="20577"/>
        <pc:sldMkLst>
          <pc:docMk/>
          <pc:sldMk cId="3356967944" sldId="259"/>
        </pc:sldMkLst>
        <pc:spChg chg="mod">
          <ac:chgData name="Gaston, Gabrielle D" userId="S::ggaston6@gatech.edu::a4fe992f-f8dd-48c2-a240-aa377af92243" providerId="AD" clId="Web-{E65A09CC-7979-6546-AF2A-E8992525F08D}" dt="2019-12-11T20:49:47.334" v="27" actId="20577"/>
          <ac:spMkLst>
            <pc:docMk/>
            <pc:sldMk cId="3356967944" sldId="259"/>
            <ac:spMk id="4" creationId="{00000000-0000-0000-0000-000000000000}"/>
          </ac:spMkLst>
        </pc:spChg>
      </pc:sldChg>
      <pc:sldChg chg="modSp">
        <pc:chgData name="Gaston, Gabrielle D" userId="S::ggaston6@gatech.edu::a4fe992f-f8dd-48c2-a240-aa377af92243" providerId="AD" clId="Web-{E65A09CC-7979-6546-AF2A-E8992525F08D}" dt="2019-12-11T20:49:42.365" v="14" actId="20577"/>
        <pc:sldMkLst>
          <pc:docMk/>
          <pc:sldMk cId="230724268" sldId="276"/>
        </pc:sldMkLst>
        <pc:spChg chg="mod">
          <ac:chgData name="Gaston, Gabrielle D" userId="S::ggaston6@gatech.edu::a4fe992f-f8dd-48c2-a240-aa377af92243" providerId="AD" clId="Web-{E65A09CC-7979-6546-AF2A-E8992525F08D}" dt="2019-12-11T20:49:42.365" v="14" actId="20577"/>
          <ac:spMkLst>
            <pc:docMk/>
            <pc:sldMk cId="230724268" sldId="276"/>
            <ac:spMk id="5" creationId="{00000000-0000-0000-0000-000000000000}"/>
          </ac:spMkLst>
        </pc:spChg>
      </pc:sldChg>
    </pc:docChg>
  </pc:docChgLst>
  <pc:docChgLst>
    <pc:chgData name="Jaden, Badra" userId="S::bjaden3@gatech.edu::e31eaa26-363a-4a35-97df-7fc585d6fd67" providerId="AD" clId="Web-{F398618D-A0D6-8B92-8E7B-EA4B46B4197E}"/>
    <pc:docChg chg="modSld sldOrd">
      <pc:chgData name="Jaden, Badra" userId="S::bjaden3@gatech.edu::e31eaa26-363a-4a35-97df-7fc585d6fd67" providerId="AD" clId="Web-{F398618D-A0D6-8B92-8E7B-EA4B46B4197E}" dt="2019-12-11T20:19:09.518" v="12"/>
      <pc:docMkLst>
        <pc:docMk/>
      </pc:docMkLst>
      <pc:sldChg chg="addSp delSp modSp">
        <pc:chgData name="Jaden, Badra" userId="S::bjaden3@gatech.edu::e31eaa26-363a-4a35-97df-7fc585d6fd67" providerId="AD" clId="Web-{F398618D-A0D6-8B92-8E7B-EA4B46B4197E}" dt="2019-12-11T20:16:07.485" v="11" actId="1076"/>
        <pc:sldMkLst>
          <pc:docMk/>
          <pc:sldMk cId="1213824255" sldId="1091"/>
        </pc:sldMkLst>
        <pc:picChg chg="add del mod">
          <ac:chgData name="Jaden, Badra" userId="S::bjaden3@gatech.edu::e31eaa26-363a-4a35-97df-7fc585d6fd67" providerId="AD" clId="Web-{F398618D-A0D6-8B92-8E7B-EA4B46B4197E}" dt="2019-12-11T20:16:07.485" v="11" actId="1076"/>
          <ac:picMkLst>
            <pc:docMk/>
            <pc:sldMk cId="1213824255" sldId="1091"/>
            <ac:picMk id="7" creationId="{374C1A21-CDD8-4787-8E1B-57DA4C1109DF}"/>
          </ac:picMkLst>
        </pc:picChg>
        <pc:picChg chg="mod">
          <ac:chgData name="Jaden, Badra" userId="S::bjaden3@gatech.edu::e31eaa26-363a-4a35-97df-7fc585d6fd67" providerId="AD" clId="Web-{F398618D-A0D6-8B92-8E7B-EA4B46B4197E}" dt="2019-12-11T20:16:01.282" v="8" actId="1076"/>
          <ac:picMkLst>
            <pc:docMk/>
            <pc:sldMk cId="1213824255" sldId="1091"/>
            <ac:picMk id="9" creationId="{C2ECDD46-57D1-4FFA-AAB0-6A82A6FFD6DE}"/>
          </ac:picMkLst>
        </pc:picChg>
      </pc:sldChg>
      <pc:sldChg chg="addSp modSp">
        <pc:chgData name="Jaden, Badra" userId="S::bjaden3@gatech.edu::e31eaa26-363a-4a35-97df-7fc585d6fd67" providerId="AD" clId="Web-{F398618D-A0D6-8B92-8E7B-EA4B46B4197E}" dt="2019-12-11T20:14:41.969" v="0"/>
        <pc:sldMkLst>
          <pc:docMk/>
          <pc:sldMk cId="166964410" sldId="1095"/>
        </pc:sldMkLst>
        <pc:picChg chg="add mod">
          <ac:chgData name="Jaden, Badra" userId="S::bjaden3@gatech.edu::e31eaa26-363a-4a35-97df-7fc585d6fd67" providerId="AD" clId="Web-{F398618D-A0D6-8B92-8E7B-EA4B46B4197E}" dt="2019-12-11T20:14:41.969" v="0"/>
          <ac:picMkLst>
            <pc:docMk/>
            <pc:sldMk cId="166964410" sldId="1095"/>
            <ac:picMk id="7" creationId="{5FBD2F79-A639-4A0F-8C0B-F529DF2E02F5}"/>
          </ac:picMkLst>
        </pc:picChg>
      </pc:sldChg>
      <pc:sldChg chg="addSp modSp ord">
        <pc:chgData name="Jaden, Badra" userId="S::bjaden3@gatech.edu::e31eaa26-363a-4a35-97df-7fc585d6fd67" providerId="AD" clId="Web-{F398618D-A0D6-8B92-8E7B-EA4B46B4197E}" dt="2019-12-11T20:15:34.141" v="3"/>
        <pc:sldMkLst>
          <pc:docMk/>
          <pc:sldMk cId="587665183" sldId="1102"/>
        </pc:sldMkLst>
        <pc:picChg chg="add mod">
          <ac:chgData name="Jaden, Badra" userId="S::bjaden3@gatech.edu::e31eaa26-363a-4a35-97df-7fc585d6fd67" providerId="AD" clId="Web-{F398618D-A0D6-8B92-8E7B-EA4B46B4197E}" dt="2019-12-11T20:15:03.610" v="2" actId="1076"/>
          <ac:picMkLst>
            <pc:docMk/>
            <pc:sldMk cId="587665183" sldId="1102"/>
            <ac:picMk id="7" creationId="{80DD321F-26CC-42A5-A240-2ABC573E887E}"/>
          </ac:picMkLst>
        </pc:picChg>
      </pc:sldChg>
    </pc:docChg>
  </pc:docChgLst>
  <pc:docChgLst>
    <pc:chgData name="Gaston, Gabrielle D" userId="S::ggaston6@gatech.edu::a4fe992f-f8dd-48c2-a240-aa377af92243" providerId="AD" clId="Web-{3348B956-1B8B-BD92-3F71-508A5854D33C}"/>
    <pc:docChg chg="delSld modSld">
      <pc:chgData name="Gaston, Gabrielle D" userId="S::ggaston6@gatech.edu::a4fe992f-f8dd-48c2-a240-aa377af92243" providerId="AD" clId="Web-{3348B956-1B8B-BD92-3F71-508A5854D33C}" dt="2019-12-11T20:30:49.024" v="14"/>
      <pc:docMkLst>
        <pc:docMk/>
      </pc:docMkLst>
      <pc:sldChg chg="modSp delCm">
        <pc:chgData name="Gaston, Gabrielle D" userId="S::ggaston6@gatech.edu::a4fe992f-f8dd-48c2-a240-aa377af92243" providerId="AD" clId="Web-{3348B956-1B8B-BD92-3F71-508A5854D33C}" dt="2019-12-11T20:29:40.914" v="1" actId="1076"/>
        <pc:sldMkLst>
          <pc:docMk/>
          <pc:sldMk cId="2040908129" sldId="1046"/>
        </pc:sldMkLst>
        <pc:picChg chg="mod">
          <ac:chgData name="Gaston, Gabrielle D" userId="S::ggaston6@gatech.edu::a4fe992f-f8dd-48c2-a240-aa377af92243" providerId="AD" clId="Web-{3348B956-1B8B-BD92-3F71-508A5854D33C}" dt="2019-12-11T20:29:40.914" v="1" actId="1076"/>
          <ac:picMkLst>
            <pc:docMk/>
            <pc:sldMk cId="2040908129" sldId="1046"/>
            <ac:picMk id="5" creationId="{E88747E2-516C-46EF-A704-10A3601D1519}"/>
          </ac:picMkLst>
        </pc:picChg>
      </pc:sldChg>
      <pc:sldChg chg="addSp delSp modSp">
        <pc:chgData name="Gaston, Gabrielle D" userId="S::ggaston6@gatech.edu::a4fe992f-f8dd-48c2-a240-aa377af92243" providerId="AD" clId="Web-{3348B956-1B8B-BD92-3F71-508A5854D33C}" dt="2019-12-11T20:30:29.977" v="12" actId="1076"/>
        <pc:sldMkLst>
          <pc:docMk/>
          <pc:sldMk cId="166964410" sldId="1095"/>
        </pc:sldMkLst>
        <pc:spChg chg="del mod">
          <ac:chgData name="Gaston, Gabrielle D" userId="S::ggaston6@gatech.edu::a4fe992f-f8dd-48c2-a240-aa377af92243" providerId="AD" clId="Web-{3348B956-1B8B-BD92-3F71-508A5854D33C}" dt="2019-12-11T20:30:26.211" v="10"/>
          <ac:spMkLst>
            <pc:docMk/>
            <pc:sldMk cId="166964410" sldId="1095"/>
            <ac:spMk id="5" creationId="{466661D9-0400-4BDA-B231-A923BEB1FBCC}"/>
          </ac:spMkLst>
        </pc:spChg>
        <pc:spChg chg="add del mod">
          <ac:chgData name="Gaston, Gabrielle D" userId="S::ggaston6@gatech.edu::a4fe992f-f8dd-48c2-a240-aa377af92243" providerId="AD" clId="Web-{3348B956-1B8B-BD92-3F71-508A5854D33C}" dt="2019-12-11T20:30:28.727" v="11"/>
          <ac:spMkLst>
            <pc:docMk/>
            <pc:sldMk cId="166964410" sldId="1095"/>
            <ac:spMk id="9" creationId="{3E0206B8-1624-4217-AD23-D9DE5803FCD6}"/>
          </ac:spMkLst>
        </pc:spChg>
        <pc:picChg chg="mod">
          <ac:chgData name="Gaston, Gabrielle D" userId="S::ggaston6@gatech.edu::a4fe992f-f8dd-48c2-a240-aa377af92243" providerId="AD" clId="Web-{3348B956-1B8B-BD92-3F71-508A5854D33C}" dt="2019-12-11T20:30:29.977" v="12" actId="1076"/>
          <ac:picMkLst>
            <pc:docMk/>
            <pc:sldMk cId="166964410" sldId="1095"/>
            <ac:picMk id="7" creationId="{5FBD2F79-A639-4A0F-8C0B-F529DF2E02F5}"/>
          </ac:picMkLst>
        </pc:picChg>
      </pc:sldChg>
      <pc:sldChg chg="addSp delSp modSp">
        <pc:chgData name="Gaston, Gabrielle D" userId="S::ggaston6@gatech.edu::a4fe992f-f8dd-48c2-a240-aa377af92243" providerId="AD" clId="Web-{3348B956-1B8B-BD92-3F71-508A5854D33C}" dt="2019-12-11T20:30:49.024" v="14"/>
        <pc:sldMkLst>
          <pc:docMk/>
          <pc:sldMk cId="587665183" sldId="1102"/>
        </pc:sldMkLst>
        <pc:spChg chg="del">
          <ac:chgData name="Gaston, Gabrielle D" userId="S::ggaston6@gatech.edu::a4fe992f-f8dd-48c2-a240-aa377af92243" providerId="AD" clId="Web-{3348B956-1B8B-BD92-3F71-508A5854D33C}" dt="2019-12-11T20:30:47.337" v="13"/>
          <ac:spMkLst>
            <pc:docMk/>
            <pc:sldMk cId="587665183" sldId="1102"/>
            <ac:spMk id="5" creationId="{A1CB24AB-187B-4DCB-B115-DE76DF273E13}"/>
          </ac:spMkLst>
        </pc:spChg>
        <pc:spChg chg="add del mod">
          <ac:chgData name="Gaston, Gabrielle D" userId="S::ggaston6@gatech.edu::a4fe992f-f8dd-48c2-a240-aa377af92243" providerId="AD" clId="Web-{3348B956-1B8B-BD92-3F71-508A5854D33C}" dt="2019-12-11T20:30:49.024" v="14"/>
          <ac:spMkLst>
            <pc:docMk/>
            <pc:sldMk cId="587665183" sldId="1102"/>
            <ac:spMk id="9" creationId="{7BAB3A01-147E-45A0-9529-8FFD610FDC64}"/>
          </ac:spMkLst>
        </pc:spChg>
      </pc:sldChg>
    </pc:docChg>
  </pc:docChgLst>
  <pc:docChgLst>
    <pc:chgData name="Gaston, Gabrielle D" userId="a4fe992f-f8dd-48c2-a240-aa377af92243" providerId="ADAL" clId="{07182F62-956D-49F0-B7E8-352D111932C1}"/>
    <pc:docChg chg="custSel modSld">
      <pc:chgData name="Gaston, Gabrielle D" userId="a4fe992f-f8dd-48c2-a240-aa377af92243" providerId="ADAL" clId="{07182F62-956D-49F0-B7E8-352D111932C1}" dt="2020-01-15T17:22:54.381" v="116" actId="1076"/>
      <pc:docMkLst>
        <pc:docMk/>
      </pc:docMkLst>
      <pc:sldChg chg="modSp">
        <pc:chgData name="Gaston, Gabrielle D" userId="a4fe992f-f8dd-48c2-a240-aa377af92243" providerId="ADAL" clId="{07182F62-956D-49F0-B7E8-352D111932C1}" dt="2020-01-13T19:08:57.681" v="1" actId="20577"/>
        <pc:sldMkLst>
          <pc:docMk/>
          <pc:sldMk cId="782484736" sldId="260"/>
        </pc:sldMkLst>
        <pc:spChg chg="mod">
          <ac:chgData name="Gaston, Gabrielle D" userId="a4fe992f-f8dd-48c2-a240-aa377af92243" providerId="ADAL" clId="{07182F62-956D-49F0-B7E8-352D111932C1}" dt="2020-01-13T19:08:57.681" v="1" actId="20577"/>
          <ac:spMkLst>
            <pc:docMk/>
            <pc:sldMk cId="782484736" sldId="260"/>
            <ac:spMk id="4" creationId="{00000000-0000-0000-0000-000000000000}"/>
          </ac:spMkLst>
        </pc:spChg>
      </pc:sldChg>
      <pc:sldChg chg="delSp modSp">
        <pc:chgData name="Gaston, Gabrielle D" userId="a4fe992f-f8dd-48c2-a240-aa377af92243" providerId="ADAL" clId="{07182F62-956D-49F0-B7E8-352D111932C1}" dt="2020-01-15T17:22:54.381" v="116" actId="1076"/>
        <pc:sldMkLst>
          <pc:docMk/>
          <pc:sldMk cId="3391867695" sldId="1048"/>
        </pc:sldMkLst>
        <pc:spChg chg="mod">
          <ac:chgData name="Gaston, Gabrielle D" userId="a4fe992f-f8dd-48c2-a240-aa377af92243" providerId="ADAL" clId="{07182F62-956D-49F0-B7E8-352D111932C1}" dt="2020-01-15T17:22:49.349" v="115" actId="1038"/>
          <ac:spMkLst>
            <pc:docMk/>
            <pc:sldMk cId="3391867695" sldId="1048"/>
            <ac:spMk id="12" creationId="{98484EFC-C5AB-4A3F-BE19-BA7C69AA4356}"/>
          </ac:spMkLst>
        </pc:spChg>
        <pc:spChg chg="mod">
          <ac:chgData name="Gaston, Gabrielle D" userId="a4fe992f-f8dd-48c2-a240-aa377af92243" providerId="ADAL" clId="{07182F62-956D-49F0-B7E8-352D111932C1}" dt="2020-01-15T17:22:49.349" v="115" actId="1038"/>
          <ac:spMkLst>
            <pc:docMk/>
            <pc:sldMk cId="3391867695" sldId="1048"/>
            <ac:spMk id="14" creationId="{C48EB668-3D36-4475-AB9C-61101F9180D2}"/>
          </ac:spMkLst>
        </pc:spChg>
        <pc:spChg chg="del">
          <ac:chgData name="Gaston, Gabrielle D" userId="a4fe992f-f8dd-48c2-a240-aa377af92243" providerId="ADAL" clId="{07182F62-956D-49F0-B7E8-352D111932C1}" dt="2020-01-15T17:22:43.471" v="86" actId="478"/>
          <ac:spMkLst>
            <pc:docMk/>
            <pc:sldMk cId="3391867695" sldId="1048"/>
            <ac:spMk id="15" creationId="{27246F38-04E7-4D6F-9DBF-5013B51FBE74}"/>
          </ac:spMkLst>
        </pc:spChg>
        <pc:spChg chg="mod">
          <ac:chgData name="Gaston, Gabrielle D" userId="a4fe992f-f8dd-48c2-a240-aa377af92243" providerId="ADAL" clId="{07182F62-956D-49F0-B7E8-352D111932C1}" dt="2020-01-15T17:22:49.349" v="115" actId="1038"/>
          <ac:spMkLst>
            <pc:docMk/>
            <pc:sldMk cId="3391867695" sldId="1048"/>
            <ac:spMk id="22" creationId="{6A907554-BCFA-4146-B4D3-BA2079AC196A}"/>
          </ac:spMkLst>
        </pc:spChg>
        <pc:spChg chg="mod">
          <ac:chgData name="Gaston, Gabrielle D" userId="a4fe992f-f8dd-48c2-a240-aa377af92243" providerId="ADAL" clId="{07182F62-956D-49F0-B7E8-352D111932C1}" dt="2020-01-15T17:22:54.381" v="116" actId="1076"/>
          <ac:spMkLst>
            <pc:docMk/>
            <pc:sldMk cId="3391867695" sldId="1048"/>
            <ac:spMk id="25" creationId="{A861A981-33EE-468A-B031-2B39DD6D2352}"/>
          </ac:spMkLst>
        </pc:spChg>
        <pc:picChg chg="mod">
          <ac:chgData name="Gaston, Gabrielle D" userId="a4fe992f-f8dd-48c2-a240-aa377af92243" providerId="ADAL" clId="{07182F62-956D-49F0-B7E8-352D111932C1}" dt="2020-01-15T17:22:49.349" v="115" actId="1038"/>
          <ac:picMkLst>
            <pc:docMk/>
            <pc:sldMk cId="3391867695" sldId="1048"/>
            <ac:picMk id="5" creationId="{961A5825-E38A-4EA7-99D5-30984BA6452E}"/>
          </ac:picMkLst>
        </pc:picChg>
        <pc:picChg chg="mod">
          <ac:chgData name="Gaston, Gabrielle D" userId="a4fe992f-f8dd-48c2-a240-aa377af92243" providerId="ADAL" clId="{07182F62-956D-49F0-B7E8-352D111932C1}" dt="2020-01-15T17:22:49.349" v="115" actId="1038"/>
          <ac:picMkLst>
            <pc:docMk/>
            <pc:sldMk cId="3391867695" sldId="1048"/>
            <ac:picMk id="7" creationId="{5E171FFF-7674-4317-8F2B-973CA9B6B0BC}"/>
          </ac:picMkLst>
        </pc:picChg>
        <pc:picChg chg="mod">
          <ac:chgData name="Gaston, Gabrielle D" userId="a4fe992f-f8dd-48c2-a240-aa377af92243" providerId="ADAL" clId="{07182F62-956D-49F0-B7E8-352D111932C1}" dt="2020-01-15T17:22:49.349" v="115" actId="1038"/>
          <ac:picMkLst>
            <pc:docMk/>
            <pc:sldMk cId="3391867695" sldId="1048"/>
            <ac:picMk id="9" creationId="{0F50BD6D-5449-4898-9AAA-63B7282717F5}"/>
          </ac:picMkLst>
        </pc:picChg>
        <pc:picChg chg="del">
          <ac:chgData name="Gaston, Gabrielle D" userId="a4fe992f-f8dd-48c2-a240-aa377af92243" providerId="ADAL" clId="{07182F62-956D-49F0-B7E8-352D111932C1}" dt="2020-01-15T17:22:40.690" v="85" actId="478"/>
          <ac:picMkLst>
            <pc:docMk/>
            <pc:sldMk cId="3391867695" sldId="1048"/>
            <ac:picMk id="17" creationId="{E4FD08D0-CC28-4290-8B1F-E688A637EA41}"/>
          </ac:picMkLst>
        </pc:picChg>
        <pc:picChg chg="mod">
          <ac:chgData name="Gaston, Gabrielle D" userId="a4fe992f-f8dd-48c2-a240-aa377af92243" providerId="ADAL" clId="{07182F62-956D-49F0-B7E8-352D111932C1}" dt="2020-01-15T17:22:49.349" v="115" actId="1038"/>
          <ac:picMkLst>
            <pc:docMk/>
            <pc:sldMk cId="3391867695" sldId="1048"/>
            <ac:picMk id="24" creationId="{C4FA8280-8712-4179-8949-2FD719FEEA9E}"/>
          </ac:picMkLst>
        </pc:picChg>
      </pc:sldChg>
      <pc:sldChg chg="modSp">
        <pc:chgData name="Gaston, Gabrielle D" userId="a4fe992f-f8dd-48c2-a240-aa377af92243" providerId="ADAL" clId="{07182F62-956D-49F0-B7E8-352D111932C1}" dt="2020-01-15T17:19:48.328" v="84" actId="14100"/>
        <pc:sldMkLst>
          <pc:docMk/>
          <pc:sldMk cId="1764994649" sldId="1049"/>
        </pc:sldMkLst>
        <pc:spChg chg="mod">
          <ac:chgData name="Gaston, Gabrielle D" userId="a4fe992f-f8dd-48c2-a240-aa377af92243" providerId="ADAL" clId="{07182F62-956D-49F0-B7E8-352D111932C1}" dt="2020-01-15T17:19:48.328" v="84" actId="14100"/>
          <ac:spMkLst>
            <pc:docMk/>
            <pc:sldMk cId="1764994649" sldId="1049"/>
            <ac:spMk id="43" creationId="{00000000-0000-0000-0000-000000000000}"/>
          </ac:spMkLst>
        </pc:spChg>
        <pc:spChg chg="mod">
          <ac:chgData name="Gaston, Gabrielle D" userId="a4fe992f-f8dd-48c2-a240-aa377af92243" providerId="ADAL" clId="{07182F62-956D-49F0-B7E8-352D111932C1}" dt="2020-01-15T17:19:45.515" v="83" actId="1037"/>
          <ac:spMkLst>
            <pc:docMk/>
            <pc:sldMk cId="1764994649" sldId="1049"/>
            <ac:spMk id="55" creationId="{00000000-0000-0000-0000-000000000000}"/>
          </ac:spMkLst>
        </pc:spChg>
      </pc:sldChg>
      <pc:sldChg chg="delSp modSp">
        <pc:chgData name="Gaston, Gabrielle D" userId="a4fe992f-f8dd-48c2-a240-aa377af92243" providerId="ADAL" clId="{07182F62-956D-49F0-B7E8-352D111932C1}" dt="2020-01-15T17:18:21.993" v="56" actId="1037"/>
        <pc:sldMkLst>
          <pc:docMk/>
          <pc:sldMk cId="274000381" sldId="1055"/>
        </pc:sldMkLst>
        <pc:spChg chg="del mod">
          <ac:chgData name="Gaston, Gabrielle D" userId="a4fe992f-f8dd-48c2-a240-aa377af92243" providerId="ADAL" clId="{07182F62-956D-49F0-B7E8-352D111932C1}" dt="2020-01-15T17:18:13.862" v="4" actId="478"/>
          <ac:spMkLst>
            <pc:docMk/>
            <pc:sldMk cId="274000381" sldId="1055"/>
            <ac:spMk id="15" creationId="{673B482C-5360-4CF0-BD3C-C79ED3E75D37}"/>
          </ac:spMkLst>
        </pc:spChg>
        <pc:spChg chg="mod">
          <ac:chgData name="Gaston, Gabrielle D" userId="a4fe992f-f8dd-48c2-a240-aa377af92243" providerId="ADAL" clId="{07182F62-956D-49F0-B7E8-352D111932C1}" dt="2020-01-15T17:18:21.993" v="56" actId="1037"/>
          <ac:spMkLst>
            <pc:docMk/>
            <pc:sldMk cId="274000381" sldId="1055"/>
            <ac:spMk id="22" creationId="{6A907554-BCFA-4146-B4D3-BA2079AC196A}"/>
          </ac:spMkLst>
        </pc:spChg>
        <pc:spChg chg="mod">
          <ac:chgData name="Gaston, Gabrielle D" userId="a4fe992f-f8dd-48c2-a240-aa377af92243" providerId="ADAL" clId="{07182F62-956D-49F0-B7E8-352D111932C1}" dt="2020-01-15T17:18:21.993" v="56" actId="1037"/>
          <ac:spMkLst>
            <pc:docMk/>
            <pc:sldMk cId="274000381" sldId="1055"/>
            <ac:spMk id="25" creationId="{A861A981-33EE-468A-B031-2B39DD6D2352}"/>
          </ac:spMkLst>
        </pc:spChg>
        <pc:picChg chg="mod">
          <ac:chgData name="Gaston, Gabrielle D" userId="a4fe992f-f8dd-48c2-a240-aa377af92243" providerId="ADAL" clId="{07182F62-956D-49F0-B7E8-352D111932C1}" dt="2020-01-15T17:18:21.993" v="56" actId="1037"/>
          <ac:picMkLst>
            <pc:docMk/>
            <pc:sldMk cId="274000381" sldId="1055"/>
            <ac:picMk id="7" creationId="{5E171FFF-7674-4317-8F2B-973CA9B6B0BC}"/>
          </ac:picMkLst>
        </pc:picChg>
        <pc:picChg chg="del">
          <ac:chgData name="Gaston, Gabrielle D" userId="a4fe992f-f8dd-48c2-a240-aa377af92243" providerId="ADAL" clId="{07182F62-956D-49F0-B7E8-352D111932C1}" dt="2020-01-15T17:18:12.096" v="2" actId="478"/>
          <ac:picMkLst>
            <pc:docMk/>
            <pc:sldMk cId="274000381" sldId="1055"/>
            <ac:picMk id="8" creationId="{274EF2B7-8EAA-4D05-AB41-D952E420FCE2}"/>
          </ac:picMkLst>
        </pc:picChg>
        <pc:picChg chg="mod">
          <ac:chgData name="Gaston, Gabrielle D" userId="a4fe992f-f8dd-48c2-a240-aa377af92243" providerId="ADAL" clId="{07182F62-956D-49F0-B7E8-352D111932C1}" dt="2020-01-15T17:18:21.993" v="56" actId="1037"/>
          <ac:picMkLst>
            <pc:docMk/>
            <pc:sldMk cId="274000381" sldId="1055"/>
            <ac:picMk id="24" creationId="{C4FA8280-8712-4179-8949-2FD719FEEA9E}"/>
          </ac:picMkLst>
        </pc:picChg>
      </pc:sldChg>
    </pc:docChg>
  </pc:docChgLst>
  <pc:docChgLst>
    <pc:chgData name="Gaston, Gabrielle D" userId="S::ggaston6@gatech.edu::a4fe992f-f8dd-48c2-a240-aa377af92243" providerId="AD" clId="Web-{1024F5BA-9D43-98B5-2777-4B2BB7567C36}"/>
    <pc:docChg chg="modSld">
      <pc:chgData name="Gaston, Gabrielle D" userId="S::ggaston6@gatech.edu::a4fe992f-f8dd-48c2-a240-aa377af92243" providerId="AD" clId="Web-{1024F5BA-9D43-98B5-2777-4B2BB7567C36}" dt="2020-01-13T19:05:45.076" v="39" actId="14100"/>
      <pc:docMkLst>
        <pc:docMk/>
      </pc:docMkLst>
      <pc:sldChg chg="modSp">
        <pc:chgData name="Gaston, Gabrielle D" userId="S::ggaston6@gatech.edu::a4fe992f-f8dd-48c2-a240-aa377af92243" providerId="AD" clId="Web-{1024F5BA-9D43-98B5-2777-4B2BB7567C36}" dt="2020-01-13T19:05:02.825" v="34" actId="20577"/>
        <pc:sldMkLst>
          <pc:docMk/>
          <pc:sldMk cId="782484736" sldId="260"/>
        </pc:sldMkLst>
        <pc:spChg chg="mod">
          <ac:chgData name="Gaston, Gabrielle D" userId="S::ggaston6@gatech.edu::a4fe992f-f8dd-48c2-a240-aa377af92243" providerId="AD" clId="Web-{1024F5BA-9D43-98B5-2777-4B2BB7567C36}" dt="2020-01-13T19:05:02.825" v="34" actId="20577"/>
          <ac:spMkLst>
            <pc:docMk/>
            <pc:sldMk cId="782484736" sldId="260"/>
            <ac:spMk id="4" creationId="{00000000-0000-0000-0000-000000000000}"/>
          </ac:spMkLst>
        </pc:spChg>
      </pc:sldChg>
      <pc:sldChg chg="modSp">
        <pc:chgData name="Gaston, Gabrielle D" userId="S::ggaston6@gatech.edu::a4fe992f-f8dd-48c2-a240-aa377af92243" providerId="AD" clId="Web-{1024F5BA-9D43-98B5-2777-4B2BB7567C36}" dt="2020-01-13T19:05:45.076" v="39" actId="14100"/>
        <pc:sldMkLst>
          <pc:docMk/>
          <pc:sldMk cId="1764994649" sldId="1049"/>
        </pc:sldMkLst>
        <pc:spChg chg="mod">
          <ac:chgData name="Gaston, Gabrielle D" userId="S::ggaston6@gatech.edu::a4fe992f-f8dd-48c2-a240-aa377af92243" providerId="AD" clId="Web-{1024F5BA-9D43-98B5-2777-4B2BB7567C36}" dt="2020-01-13T19:05:45.076" v="39" actId="14100"/>
          <ac:spMkLst>
            <pc:docMk/>
            <pc:sldMk cId="1764994649" sldId="1049"/>
            <ac:spMk id="24" creationId="{00000000-0000-0000-0000-000000000000}"/>
          </ac:spMkLst>
        </pc:spChg>
        <pc:spChg chg="mod">
          <ac:chgData name="Gaston, Gabrielle D" userId="S::ggaston6@gatech.edu::a4fe992f-f8dd-48c2-a240-aa377af92243" providerId="AD" clId="Web-{1024F5BA-9D43-98B5-2777-4B2BB7567C36}" dt="2020-01-13T19:05:36.325" v="37" actId="1076"/>
          <ac:spMkLst>
            <pc:docMk/>
            <pc:sldMk cId="1764994649" sldId="1049"/>
            <ac:spMk id="43" creationId="{00000000-0000-0000-0000-000000000000}"/>
          </ac:spMkLst>
        </pc:spChg>
        <pc:spChg chg="mod">
          <ac:chgData name="Gaston, Gabrielle D" userId="S::ggaston6@gatech.edu::a4fe992f-f8dd-48c2-a240-aa377af92243" providerId="AD" clId="Web-{1024F5BA-9D43-98B5-2777-4B2BB7567C36}" dt="2020-01-13T19:05:36.357" v="38" actId="1076"/>
          <ac:spMkLst>
            <pc:docMk/>
            <pc:sldMk cId="1764994649" sldId="1049"/>
            <ac:spMk id="53" creationId="{00000000-0000-0000-0000-000000000000}"/>
          </ac:spMkLst>
        </pc:spChg>
      </pc:sldChg>
    </pc:docChg>
  </pc:docChgLst>
  <pc:docChgLst>
    <pc:chgData name="Gaston, Gabrielle D" userId="a4fe992f-f8dd-48c2-a240-aa377af92243" providerId="ADAL" clId="{0C2B2540-3E2B-467A-B14E-8952CF0E5C8E}"/>
    <pc:docChg chg="modSld">
      <pc:chgData name="Gaston, Gabrielle D" userId="a4fe992f-f8dd-48c2-a240-aa377af92243" providerId="ADAL" clId="{0C2B2540-3E2B-467A-B14E-8952CF0E5C8E}" dt="2019-12-16T20:08:18.254" v="0" actId="1076"/>
      <pc:docMkLst>
        <pc:docMk/>
      </pc:docMkLst>
      <pc:sldChg chg="modSp">
        <pc:chgData name="Gaston, Gabrielle D" userId="a4fe992f-f8dd-48c2-a240-aa377af92243" providerId="ADAL" clId="{0C2B2540-3E2B-467A-B14E-8952CF0E5C8E}" dt="2019-12-16T20:08:18.254" v="0" actId="1076"/>
        <pc:sldMkLst>
          <pc:docMk/>
          <pc:sldMk cId="2040908129" sldId="1046"/>
        </pc:sldMkLst>
        <pc:picChg chg="mod">
          <ac:chgData name="Gaston, Gabrielle D" userId="a4fe992f-f8dd-48c2-a240-aa377af92243" providerId="ADAL" clId="{0C2B2540-3E2B-467A-B14E-8952CF0E5C8E}" dt="2019-12-16T20:08:18.254" v="0" actId="1076"/>
          <ac:picMkLst>
            <pc:docMk/>
            <pc:sldMk cId="2040908129" sldId="1046"/>
            <ac:picMk id="7" creationId="{FE2AAB35-A993-4ECE-BF04-52178FCEB793}"/>
          </ac:picMkLst>
        </pc:picChg>
      </pc:sldChg>
    </pc:docChg>
  </pc:docChgLst>
  <pc:docChgLst>
    <pc:chgData name="Gaston, Gabrielle D" userId="a4fe992f-f8dd-48c2-a240-aa377af92243" providerId="ADAL" clId="{7F2F6C98-ABA3-4B87-8A07-9694AB0175DE}"/>
    <pc:docChg chg="modSld">
      <pc:chgData name="Gaston, Gabrielle D" userId="a4fe992f-f8dd-48c2-a240-aa377af92243" providerId="ADAL" clId="{7F2F6C98-ABA3-4B87-8A07-9694AB0175DE}" dt="2019-12-16T15:51:08.756" v="42"/>
      <pc:docMkLst>
        <pc:docMk/>
      </pc:docMkLst>
      <pc:sldChg chg="modSp">
        <pc:chgData name="Gaston, Gabrielle D" userId="a4fe992f-f8dd-48c2-a240-aa377af92243" providerId="ADAL" clId="{7F2F6C98-ABA3-4B87-8A07-9694AB0175DE}" dt="2019-12-12T18:11:44.464" v="26" actId="20577"/>
        <pc:sldMkLst>
          <pc:docMk/>
          <pc:sldMk cId="3288724441" sldId="996"/>
        </pc:sldMkLst>
        <pc:graphicFrameChg chg="modGraphic">
          <ac:chgData name="Gaston, Gabrielle D" userId="a4fe992f-f8dd-48c2-a240-aa377af92243" providerId="ADAL" clId="{7F2F6C98-ABA3-4B87-8A07-9694AB0175DE}" dt="2019-12-12T18:11:44.464" v="26" actId="20577"/>
          <ac:graphicFrameMkLst>
            <pc:docMk/>
            <pc:sldMk cId="3288724441" sldId="996"/>
            <ac:graphicFrameMk id="4" creationId="{00000000-0000-0000-0000-000000000000}"/>
          </ac:graphicFrameMkLst>
        </pc:graphicFrameChg>
      </pc:sldChg>
      <pc:sldChg chg="modTransition">
        <pc:chgData name="Gaston, Gabrielle D" userId="a4fe992f-f8dd-48c2-a240-aa377af92243" providerId="ADAL" clId="{7F2F6C98-ABA3-4B87-8A07-9694AB0175DE}" dt="2019-12-16T15:51:08.756" v="42"/>
        <pc:sldMkLst>
          <pc:docMk/>
          <pc:sldMk cId="4082961038" sldId="1072"/>
        </pc:sldMkLst>
      </pc:sldChg>
      <pc:sldChg chg="modTransition">
        <pc:chgData name="Gaston, Gabrielle D" userId="a4fe992f-f8dd-48c2-a240-aa377af92243" providerId="ADAL" clId="{7F2F6C98-ABA3-4B87-8A07-9694AB0175DE}" dt="2019-12-16T15:51:03.790" v="41"/>
        <pc:sldMkLst>
          <pc:docMk/>
          <pc:sldMk cId="554047747" sldId="1075"/>
        </pc:sldMkLst>
      </pc:sldChg>
      <pc:sldChg chg="modTransition">
        <pc:chgData name="Gaston, Gabrielle D" userId="a4fe992f-f8dd-48c2-a240-aa377af92243" providerId="ADAL" clId="{7F2F6C98-ABA3-4B87-8A07-9694AB0175DE}" dt="2019-12-16T15:50:54.923" v="38"/>
        <pc:sldMkLst>
          <pc:docMk/>
          <pc:sldMk cId="173045442" sldId="1092"/>
        </pc:sldMkLst>
      </pc:sldChg>
      <pc:sldChg chg="modTransition">
        <pc:chgData name="Gaston, Gabrielle D" userId="a4fe992f-f8dd-48c2-a240-aa377af92243" providerId="ADAL" clId="{7F2F6C98-ABA3-4B87-8A07-9694AB0175DE}" dt="2019-12-16T15:50:45.941" v="36"/>
        <pc:sldMkLst>
          <pc:docMk/>
          <pc:sldMk cId="166964410" sldId="1095"/>
        </pc:sldMkLst>
      </pc:sldChg>
      <pc:sldChg chg="modTransition">
        <pc:chgData name="Gaston, Gabrielle D" userId="a4fe992f-f8dd-48c2-a240-aa377af92243" providerId="ADAL" clId="{7F2F6C98-ABA3-4B87-8A07-9694AB0175DE}" dt="2019-12-16T15:51:00.252" v="39"/>
        <pc:sldMkLst>
          <pc:docMk/>
          <pc:sldMk cId="2552826504" sldId="1097"/>
        </pc:sldMkLst>
      </pc:sldChg>
      <pc:sldChg chg="modTransition">
        <pc:chgData name="Gaston, Gabrielle D" userId="a4fe992f-f8dd-48c2-a240-aa377af92243" providerId="ADAL" clId="{7F2F6C98-ABA3-4B87-8A07-9694AB0175DE}" dt="2019-12-16T15:50:52.719" v="37"/>
        <pc:sldMkLst>
          <pc:docMk/>
          <pc:sldMk cId="587665183" sldId="1102"/>
        </pc:sldMkLst>
      </pc:sldChg>
      <pc:sldChg chg="modTransition">
        <pc:chgData name="Gaston, Gabrielle D" userId="a4fe992f-f8dd-48c2-a240-aa377af92243" providerId="ADAL" clId="{7F2F6C98-ABA3-4B87-8A07-9694AB0175DE}" dt="2019-12-16T15:50:35.653" v="35"/>
        <pc:sldMkLst>
          <pc:docMk/>
          <pc:sldMk cId="2518013500" sldId="1103"/>
        </pc:sldMkLst>
      </pc:sldChg>
      <pc:sldChg chg="modTransition">
        <pc:chgData name="Gaston, Gabrielle D" userId="a4fe992f-f8dd-48c2-a240-aa377af92243" providerId="ADAL" clId="{7F2F6C98-ABA3-4B87-8A07-9694AB0175DE}" dt="2019-12-16T15:51:02.164" v="40"/>
        <pc:sldMkLst>
          <pc:docMk/>
          <pc:sldMk cId="3233726829" sldId="1104"/>
        </pc:sldMkLst>
      </pc:sldChg>
    </pc:docChg>
  </pc:docChgLst>
  <pc:docChgLst>
    <pc:chgData name="Gaston, Gabrielle D" userId="S::ggaston6@gatech.edu::a4fe992f-f8dd-48c2-a240-aa377af92243" providerId="AD" clId="Web-{EE8A0BEF-FAA4-BDD7-D91F-370D609D4058}"/>
    <pc:docChg chg="modSld">
      <pc:chgData name="Gaston, Gabrielle D" userId="S::ggaston6@gatech.edu::a4fe992f-f8dd-48c2-a240-aa377af92243" providerId="AD" clId="Web-{EE8A0BEF-FAA4-BDD7-D91F-370D609D4058}" dt="2019-12-12T14:36:12.821" v="5" actId="20577"/>
      <pc:docMkLst>
        <pc:docMk/>
      </pc:docMkLst>
      <pc:sldChg chg="modSp">
        <pc:chgData name="Gaston, Gabrielle D" userId="S::ggaston6@gatech.edu::a4fe992f-f8dd-48c2-a240-aa377af92243" providerId="AD" clId="Web-{EE8A0BEF-FAA4-BDD7-D91F-370D609D4058}" dt="2019-12-12T14:36:12.134" v="3" actId="20577"/>
        <pc:sldMkLst>
          <pc:docMk/>
          <pc:sldMk cId="266408967" sldId="416"/>
        </pc:sldMkLst>
        <pc:spChg chg="mod">
          <ac:chgData name="Gaston, Gabrielle D" userId="S::ggaston6@gatech.edu::a4fe992f-f8dd-48c2-a240-aa377af92243" providerId="AD" clId="Web-{EE8A0BEF-FAA4-BDD7-D91F-370D609D4058}" dt="2019-12-12T14:36:12.134" v="3" actId="20577"/>
          <ac:spMkLst>
            <pc:docMk/>
            <pc:sldMk cId="266408967" sldId="416"/>
            <ac:spMk id="5" creationId="{70144D1A-3ADC-429C-B8D7-BC6F6C8FBF30}"/>
          </ac:spMkLst>
        </pc:spChg>
        <pc:graphicFrameChg chg="mod modGraphic">
          <ac:chgData name="Gaston, Gabrielle D" userId="S::ggaston6@gatech.edu::a4fe992f-f8dd-48c2-a240-aa377af92243" providerId="AD" clId="Web-{EE8A0BEF-FAA4-BDD7-D91F-370D609D4058}" dt="2019-12-12T14:35:54.868" v="2"/>
          <ac:graphicFrameMkLst>
            <pc:docMk/>
            <pc:sldMk cId="266408967" sldId="416"/>
            <ac:graphicFrameMk id="11" creationId="{D1610EE3-CDAD-479E-8AD4-002789AB4A84}"/>
          </ac:graphicFrameMkLst>
        </pc:graphicFrameChg>
      </pc:sldChg>
      <pc:sldChg chg="modSp">
        <pc:chgData name="Gaston, Gabrielle D" userId="S::ggaston6@gatech.edu::a4fe992f-f8dd-48c2-a240-aa377af92243" providerId="AD" clId="Web-{EE8A0BEF-FAA4-BDD7-D91F-370D609D4058}" dt="2019-12-12T14:35:27.852" v="0" actId="14100"/>
        <pc:sldMkLst>
          <pc:docMk/>
          <pc:sldMk cId="2040908129" sldId="1046"/>
        </pc:sldMkLst>
        <pc:picChg chg="mod">
          <ac:chgData name="Gaston, Gabrielle D" userId="S::ggaston6@gatech.edu::a4fe992f-f8dd-48c2-a240-aa377af92243" providerId="AD" clId="Web-{EE8A0BEF-FAA4-BDD7-D91F-370D609D4058}" dt="2019-12-12T14:35:27.852" v="0" actId="14100"/>
          <ac:picMkLst>
            <pc:docMk/>
            <pc:sldMk cId="2040908129" sldId="1046"/>
            <ac:picMk id="7" creationId="{FE2AAB35-A993-4ECE-BF04-52178FCEB793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59A906-2AB1-4156-9F74-420CD5802838}" type="doc">
      <dgm:prSet loTypeId="urn:microsoft.com/office/officeart/2005/8/layout/chevronAccent+Icon" loCatId="officeonline" qsTypeId="urn:microsoft.com/office/officeart/2005/8/quickstyle/simple1" qsCatId="simple" csTypeId="urn:microsoft.com/office/officeart/2005/8/colors/accent1_2" csCatId="accent1" phldr="1"/>
      <dgm:spPr/>
    </dgm:pt>
    <dgm:pt modelId="{A50F0AB5-D858-4854-AF2D-3C1028703E52}">
      <dgm:prSet phldrT="[Text]"/>
      <dgm:spPr/>
      <dgm:t>
        <a:bodyPr/>
        <a:lstStyle/>
        <a:p>
          <a:r>
            <a:rPr lang="en-US"/>
            <a:t>Phase I – Spring 2020</a:t>
          </a:r>
        </a:p>
      </dgm:t>
    </dgm:pt>
    <dgm:pt modelId="{AE932E3A-9F87-4434-A5AF-3E3E25B276E8}" type="parTrans" cxnId="{1F5281BE-9399-41F5-9284-7384086E1D15}">
      <dgm:prSet/>
      <dgm:spPr/>
      <dgm:t>
        <a:bodyPr/>
        <a:lstStyle/>
        <a:p>
          <a:endParaRPr lang="en-US"/>
        </a:p>
      </dgm:t>
    </dgm:pt>
    <dgm:pt modelId="{3ED28F89-ED62-4A71-9C80-FB3914FB5520}" type="sibTrans" cxnId="{1F5281BE-9399-41F5-9284-7384086E1D15}">
      <dgm:prSet/>
      <dgm:spPr/>
      <dgm:t>
        <a:bodyPr/>
        <a:lstStyle/>
        <a:p>
          <a:endParaRPr lang="en-US"/>
        </a:p>
      </dgm:t>
    </dgm:pt>
    <dgm:pt modelId="{3D39D5F7-5D31-47BB-963B-F5E12171E6D0}">
      <dgm:prSet phldrT="[Text]"/>
      <dgm:spPr/>
      <dgm:t>
        <a:bodyPr/>
        <a:lstStyle/>
        <a:p>
          <a:r>
            <a:rPr lang="en-US"/>
            <a:t>Phase II – Summer 2020</a:t>
          </a:r>
        </a:p>
      </dgm:t>
    </dgm:pt>
    <dgm:pt modelId="{CB1BD710-3C15-40EA-BA33-E65F944433C1}" type="parTrans" cxnId="{D586882F-DD79-4F57-96AF-7E1DF0F2B45B}">
      <dgm:prSet/>
      <dgm:spPr/>
      <dgm:t>
        <a:bodyPr/>
        <a:lstStyle/>
        <a:p>
          <a:endParaRPr lang="en-US"/>
        </a:p>
      </dgm:t>
    </dgm:pt>
    <dgm:pt modelId="{5DBA9399-A222-4B3F-BA12-C942B8AC0955}" type="sibTrans" cxnId="{D586882F-DD79-4F57-96AF-7E1DF0F2B45B}">
      <dgm:prSet/>
      <dgm:spPr/>
      <dgm:t>
        <a:bodyPr/>
        <a:lstStyle/>
        <a:p>
          <a:endParaRPr lang="en-US"/>
        </a:p>
      </dgm:t>
    </dgm:pt>
    <dgm:pt modelId="{8C286242-8133-4A77-952B-CF12ACDB8433}">
      <dgm:prSet phldrT="[Text]"/>
      <dgm:spPr/>
      <dgm:t>
        <a:bodyPr/>
        <a:lstStyle/>
        <a:p>
          <a:r>
            <a:rPr lang="en-US"/>
            <a:t>Phase III – January 2021</a:t>
          </a:r>
        </a:p>
      </dgm:t>
    </dgm:pt>
    <dgm:pt modelId="{A0803D23-5634-4700-B5FD-349D60466273}" type="parTrans" cxnId="{BC8F51AD-D0E3-4FDA-8F18-E3C26BFB4B77}">
      <dgm:prSet/>
      <dgm:spPr/>
      <dgm:t>
        <a:bodyPr/>
        <a:lstStyle/>
        <a:p>
          <a:endParaRPr lang="en-US"/>
        </a:p>
      </dgm:t>
    </dgm:pt>
    <dgm:pt modelId="{1A04A87B-1BB6-453C-AD42-2D7037768628}" type="sibTrans" cxnId="{BC8F51AD-D0E3-4FDA-8F18-E3C26BFB4B77}">
      <dgm:prSet/>
      <dgm:spPr/>
      <dgm:t>
        <a:bodyPr/>
        <a:lstStyle/>
        <a:p>
          <a:endParaRPr lang="en-US"/>
        </a:p>
      </dgm:t>
    </dgm:pt>
    <dgm:pt modelId="{E13D9935-04FF-4F92-A7D9-67AFBA1D3ADE}" type="pres">
      <dgm:prSet presAssocID="{6C59A906-2AB1-4156-9F74-420CD5802838}" presName="Name0" presStyleCnt="0">
        <dgm:presLayoutVars>
          <dgm:dir/>
          <dgm:resizeHandles val="exact"/>
        </dgm:presLayoutVars>
      </dgm:prSet>
      <dgm:spPr/>
    </dgm:pt>
    <dgm:pt modelId="{90206303-40CC-40D7-98DB-9ECA87F95B1E}" type="pres">
      <dgm:prSet presAssocID="{A50F0AB5-D858-4854-AF2D-3C1028703E52}" presName="composite" presStyleCnt="0"/>
      <dgm:spPr/>
    </dgm:pt>
    <dgm:pt modelId="{75A19751-6CC3-4FA7-90F1-CE82C53CB8E8}" type="pres">
      <dgm:prSet presAssocID="{A50F0AB5-D858-4854-AF2D-3C1028703E52}" presName="bgChev" presStyleLbl="node1" presStyleIdx="0" presStyleCnt="3"/>
      <dgm:spPr/>
    </dgm:pt>
    <dgm:pt modelId="{3217F322-2D7E-4ACF-B937-E54C879BBCCB}" type="pres">
      <dgm:prSet presAssocID="{A50F0AB5-D858-4854-AF2D-3C1028703E52}" presName="txNode" presStyleLbl="fgAcc1" presStyleIdx="0" presStyleCnt="3">
        <dgm:presLayoutVars>
          <dgm:bulletEnabled val="1"/>
        </dgm:presLayoutVars>
      </dgm:prSet>
      <dgm:spPr/>
    </dgm:pt>
    <dgm:pt modelId="{916E1C33-B22A-4920-A656-751C879DD065}" type="pres">
      <dgm:prSet presAssocID="{3ED28F89-ED62-4A71-9C80-FB3914FB5520}" presName="compositeSpace" presStyleCnt="0"/>
      <dgm:spPr/>
    </dgm:pt>
    <dgm:pt modelId="{82B527EC-DCF5-455A-9058-C7CACFC182D9}" type="pres">
      <dgm:prSet presAssocID="{3D39D5F7-5D31-47BB-963B-F5E12171E6D0}" presName="composite" presStyleCnt="0"/>
      <dgm:spPr/>
    </dgm:pt>
    <dgm:pt modelId="{F943AA4F-6E98-472E-867E-2987B47CC876}" type="pres">
      <dgm:prSet presAssocID="{3D39D5F7-5D31-47BB-963B-F5E12171E6D0}" presName="bgChev" presStyleLbl="node1" presStyleIdx="1" presStyleCnt="3"/>
      <dgm:spPr/>
    </dgm:pt>
    <dgm:pt modelId="{41C7123D-48FF-46B6-95EF-BB92AF68E609}" type="pres">
      <dgm:prSet presAssocID="{3D39D5F7-5D31-47BB-963B-F5E12171E6D0}" presName="txNode" presStyleLbl="fgAcc1" presStyleIdx="1" presStyleCnt="3">
        <dgm:presLayoutVars>
          <dgm:bulletEnabled val="1"/>
        </dgm:presLayoutVars>
      </dgm:prSet>
      <dgm:spPr/>
    </dgm:pt>
    <dgm:pt modelId="{29CD2019-5AAE-4FE1-9999-BFD1F92B4702}" type="pres">
      <dgm:prSet presAssocID="{5DBA9399-A222-4B3F-BA12-C942B8AC0955}" presName="compositeSpace" presStyleCnt="0"/>
      <dgm:spPr/>
    </dgm:pt>
    <dgm:pt modelId="{4973E06E-778C-402F-A08E-F55B5DB800B0}" type="pres">
      <dgm:prSet presAssocID="{8C286242-8133-4A77-952B-CF12ACDB8433}" presName="composite" presStyleCnt="0"/>
      <dgm:spPr/>
    </dgm:pt>
    <dgm:pt modelId="{E3F8C729-73B2-41C1-B4D3-EC3A9068EC1D}" type="pres">
      <dgm:prSet presAssocID="{8C286242-8133-4A77-952B-CF12ACDB8433}" presName="bgChev" presStyleLbl="node1" presStyleIdx="2" presStyleCnt="3"/>
      <dgm:spPr/>
    </dgm:pt>
    <dgm:pt modelId="{D0BD5AA2-860C-4273-B694-3C254AA2D54B}" type="pres">
      <dgm:prSet presAssocID="{8C286242-8133-4A77-952B-CF12ACDB8433}" presName="txNode" presStyleLbl="fgAcc1" presStyleIdx="2" presStyleCnt="3">
        <dgm:presLayoutVars>
          <dgm:bulletEnabled val="1"/>
        </dgm:presLayoutVars>
      </dgm:prSet>
      <dgm:spPr/>
    </dgm:pt>
  </dgm:ptLst>
  <dgm:cxnLst>
    <dgm:cxn modelId="{17298814-39AA-40D1-8CF8-387709EB8E9E}" type="presOf" srcId="{8C286242-8133-4A77-952B-CF12ACDB8433}" destId="{D0BD5AA2-860C-4273-B694-3C254AA2D54B}" srcOrd="0" destOrd="0" presId="urn:microsoft.com/office/officeart/2005/8/layout/chevronAccent+Icon"/>
    <dgm:cxn modelId="{E9170F1B-7E57-4471-8A99-6C7C56C6E701}" type="presOf" srcId="{6C59A906-2AB1-4156-9F74-420CD5802838}" destId="{E13D9935-04FF-4F92-A7D9-67AFBA1D3ADE}" srcOrd="0" destOrd="0" presId="urn:microsoft.com/office/officeart/2005/8/layout/chevronAccent+Icon"/>
    <dgm:cxn modelId="{0A50B72D-519E-45C7-978B-86EB8F2DE497}" type="presOf" srcId="{3D39D5F7-5D31-47BB-963B-F5E12171E6D0}" destId="{41C7123D-48FF-46B6-95EF-BB92AF68E609}" srcOrd="0" destOrd="0" presId="urn:microsoft.com/office/officeart/2005/8/layout/chevronAccent+Icon"/>
    <dgm:cxn modelId="{D586882F-DD79-4F57-96AF-7E1DF0F2B45B}" srcId="{6C59A906-2AB1-4156-9F74-420CD5802838}" destId="{3D39D5F7-5D31-47BB-963B-F5E12171E6D0}" srcOrd="1" destOrd="0" parTransId="{CB1BD710-3C15-40EA-BA33-E65F944433C1}" sibTransId="{5DBA9399-A222-4B3F-BA12-C942B8AC0955}"/>
    <dgm:cxn modelId="{DA61794D-C268-421D-9034-6D70B0106AEC}" type="presOf" srcId="{A50F0AB5-D858-4854-AF2D-3C1028703E52}" destId="{3217F322-2D7E-4ACF-B937-E54C879BBCCB}" srcOrd="0" destOrd="0" presId="urn:microsoft.com/office/officeart/2005/8/layout/chevronAccent+Icon"/>
    <dgm:cxn modelId="{BC8F51AD-D0E3-4FDA-8F18-E3C26BFB4B77}" srcId="{6C59A906-2AB1-4156-9F74-420CD5802838}" destId="{8C286242-8133-4A77-952B-CF12ACDB8433}" srcOrd="2" destOrd="0" parTransId="{A0803D23-5634-4700-B5FD-349D60466273}" sibTransId="{1A04A87B-1BB6-453C-AD42-2D7037768628}"/>
    <dgm:cxn modelId="{1F5281BE-9399-41F5-9284-7384086E1D15}" srcId="{6C59A906-2AB1-4156-9F74-420CD5802838}" destId="{A50F0AB5-D858-4854-AF2D-3C1028703E52}" srcOrd="0" destOrd="0" parTransId="{AE932E3A-9F87-4434-A5AF-3E3E25B276E8}" sibTransId="{3ED28F89-ED62-4A71-9C80-FB3914FB5520}"/>
    <dgm:cxn modelId="{C5F344FD-C266-4DD1-BB5F-3323F80DC4C7}" type="presParOf" srcId="{E13D9935-04FF-4F92-A7D9-67AFBA1D3ADE}" destId="{90206303-40CC-40D7-98DB-9ECA87F95B1E}" srcOrd="0" destOrd="0" presId="urn:microsoft.com/office/officeart/2005/8/layout/chevronAccent+Icon"/>
    <dgm:cxn modelId="{EBB4D051-8210-4B7E-80EA-3BEF8319B6C6}" type="presParOf" srcId="{90206303-40CC-40D7-98DB-9ECA87F95B1E}" destId="{75A19751-6CC3-4FA7-90F1-CE82C53CB8E8}" srcOrd="0" destOrd="0" presId="urn:microsoft.com/office/officeart/2005/8/layout/chevronAccent+Icon"/>
    <dgm:cxn modelId="{613CF655-CA7D-4FFB-839F-9BF3D8B0395A}" type="presParOf" srcId="{90206303-40CC-40D7-98DB-9ECA87F95B1E}" destId="{3217F322-2D7E-4ACF-B937-E54C879BBCCB}" srcOrd="1" destOrd="0" presId="urn:microsoft.com/office/officeart/2005/8/layout/chevronAccent+Icon"/>
    <dgm:cxn modelId="{3CBBCCF4-C77A-4220-96CF-DCABFB9240E9}" type="presParOf" srcId="{E13D9935-04FF-4F92-A7D9-67AFBA1D3ADE}" destId="{916E1C33-B22A-4920-A656-751C879DD065}" srcOrd="1" destOrd="0" presId="urn:microsoft.com/office/officeart/2005/8/layout/chevronAccent+Icon"/>
    <dgm:cxn modelId="{5D05795D-032C-40EE-A7B1-7159AE30E10C}" type="presParOf" srcId="{E13D9935-04FF-4F92-A7D9-67AFBA1D3ADE}" destId="{82B527EC-DCF5-455A-9058-C7CACFC182D9}" srcOrd="2" destOrd="0" presId="urn:microsoft.com/office/officeart/2005/8/layout/chevronAccent+Icon"/>
    <dgm:cxn modelId="{D286A146-0968-4939-8D17-751043EFD015}" type="presParOf" srcId="{82B527EC-DCF5-455A-9058-C7CACFC182D9}" destId="{F943AA4F-6E98-472E-867E-2987B47CC876}" srcOrd="0" destOrd="0" presId="urn:microsoft.com/office/officeart/2005/8/layout/chevronAccent+Icon"/>
    <dgm:cxn modelId="{CAD1D8EE-A6FA-4571-B804-F60DEBD893B1}" type="presParOf" srcId="{82B527EC-DCF5-455A-9058-C7CACFC182D9}" destId="{41C7123D-48FF-46B6-95EF-BB92AF68E609}" srcOrd="1" destOrd="0" presId="urn:microsoft.com/office/officeart/2005/8/layout/chevronAccent+Icon"/>
    <dgm:cxn modelId="{1E6D17C5-4007-40C1-823C-CB4402B9AD3D}" type="presParOf" srcId="{E13D9935-04FF-4F92-A7D9-67AFBA1D3ADE}" destId="{29CD2019-5AAE-4FE1-9999-BFD1F92B4702}" srcOrd="3" destOrd="0" presId="urn:microsoft.com/office/officeart/2005/8/layout/chevronAccent+Icon"/>
    <dgm:cxn modelId="{9C21E6D2-8AE2-43E9-ADB3-3DA919DA0181}" type="presParOf" srcId="{E13D9935-04FF-4F92-A7D9-67AFBA1D3ADE}" destId="{4973E06E-778C-402F-A08E-F55B5DB800B0}" srcOrd="4" destOrd="0" presId="urn:microsoft.com/office/officeart/2005/8/layout/chevronAccent+Icon"/>
    <dgm:cxn modelId="{1DC26FF3-3458-4563-8B0C-BC7B3F16F5E9}" type="presParOf" srcId="{4973E06E-778C-402F-A08E-F55B5DB800B0}" destId="{E3F8C729-73B2-41C1-B4D3-EC3A9068EC1D}" srcOrd="0" destOrd="0" presId="urn:microsoft.com/office/officeart/2005/8/layout/chevronAccent+Icon"/>
    <dgm:cxn modelId="{7FF55029-F1C1-40B7-BC32-EFF605E0A21E}" type="presParOf" srcId="{4973E06E-778C-402F-A08E-F55B5DB800B0}" destId="{D0BD5AA2-860C-4273-B694-3C254AA2D54B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A19751-6CC3-4FA7-90F1-CE82C53CB8E8}">
      <dsp:nvSpPr>
        <dsp:cNvPr id="0" name=""/>
        <dsp:cNvSpPr/>
      </dsp:nvSpPr>
      <dsp:spPr>
        <a:xfrm>
          <a:off x="1280" y="1017515"/>
          <a:ext cx="3216097" cy="1241413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17F322-2D7E-4ACF-B937-E54C879BBCCB}">
      <dsp:nvSpPr>
        <dsp:cNvPr id="0" name=""/>
        <dsp:cNvSpPr/>
      </dsp:nvSpPr>
      <dsp:spPr>
        <a:xfrm>
          <a:off x="858906" y="1327868"/>
          <a:ext cx="2715815" cy="12414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Phase I – Spring 2020</a:t>
          </a:r>
        </a:p>
      </dsp:txBody>
      <dsp:txXfrm>
        <a:off x="895266" y="1364228"/>
        <a:ext cx="2643095" cy="1168693"/>
      </dsp:txXfrm>
    </dsp:sp>
    <dsp:sp modelId="{F943AA4F-6E98-472E-867E-2987B47CC876}">
      <dsp:nvSpPr>
        <dsp:cNvPr id="0" name=""/>
        <dsp:cNvSpPr/>
      </dsp:nvSpPr>
      <dsp:spPr>
        <a:xfrm>
          <a:off x="3674778" y="1017515"/>
          <a:ext cx="3216097" cy="1241413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C7123D-48FF-46B6-95EF-BB92AF68E609}">
      <dsp:nvSpPr>
        <dsp:cNvPr id="0" name=""/>
        <dsp:cNvSpPr/>
      </dsp:nvSpPr>
      <dsp:spPr>
        <a:xfrm>
          <a:off x="4532404" y="1327868"/>
          <a:ext cx="2715815" cy="12414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Phase II – Summer 2020</a:t>
          </a:r>
        </a:p>
      </dsp:txBody>
      <dsp:txXfrm>
        <a:off x="4568764" y="1364228"/>
        <a:ext cx="2643095" cy="1168693"/>
      </dsp:txXfrm>
    </dsp:sp>
    <dsp:sp modelId="{E3F8C729-73B2-41C1-B4D3-EC3A9068EC1D}">
      <dsp:nvSpPr>
        <dsp:cNvPr id="0" name=""/>
        <dsp:cNvSpPr/>
      </dsp:nvSpPr>
      <dsp:spPr>
        <a:xfrm>
          <a:off x="7348276" y="1017515"/>
          <a:ext cx="3216097" cy="1241413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BD5AA2-860C-4273-B694-3C254AA2D54B}">
      <dsp:nvSpPr>
        <dsp:cNvPr id="0" name=""/>
        <dsp:cNvSpPr/>
      </dsp:nvSpPr>
      <dsp:spPr>
        <a:xfrm>
          <a:off x="8205902" y="1327868"/>
          <a:ext cx="2715815" cy="12414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Phase III – January 2021</a:t>
          </a:r>
        </a:p>
      </dsp:txBody>
      <dsp:txXfrm>
        <a:off x="8242262" y="1364228"/>
        <a:ext cx="2643095" cy="11686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F624D1-9349-4E05-84F7-1D0C8B1C5947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23148B-CE23-4766-BEF6-EBAF680EC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637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3148B-CE23-4766-BEF6-EBAF680ECEB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7987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3148B-CE23-4766-BEF6-EBAF680ECEB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3221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To provide some</a:t>
            </a:r>
            <a:r>
              <a:rPr lang="en-US" baseline="0"/>
              <a:t> context and clarify terms – </a:t>
            </a:r>
            <a:r>
              <a:rPr lang="en-US" baseline="0" err="1"/>
              <a:t>OneUSG</a:t>
            </a:r>
            <a:r>
              <a:rPr lang="en-US" baseline="0"/>
              <a:t> is vision of Chancellor to have a consistent approach to policies, procedures and technology across the university system to support strategic imperative of accountability, efficiency and innovation.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E48A9-C0B5-435B-8254-1A60D60DA3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06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err="1"/>
              <a:t>OneUSG</a:t>
            </a:r>
            <a:r>
              <a:rPr lang="en-US" baseline="0"/>
              <a:t> Connect is the system-wide initiative to move all USG institutions to a new technology platform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E48A9-C0B5-435B-8254-1A60D60DA3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2485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3237">
              <a:defRPr/>
            </a:pPr>
            <a:fld id="{5623148B-CE23-4766-BEF6-EBAF680ECEB6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3237">
                <a:defRPr/>
              </a:pPr>
              <a:t>13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04058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ctr"/>
            <a:r>
              <a:rPr lang="en-US"/>
              <a:t>Scope at GT (Careers, Workforce Administration, Self-Service, etc.)</a:t>
            </a:r>
            <a:endParaRPr lang="en-US" sz="2400"/>
          </a:p>
          <a:p>
            <a:pPr lvl="1" fontAlgn="ctr"/>
            <a:r>
              <a:rPr lang="en-US"/>
              <a:t>Module slides </a:t>
            </a:r>
            <a:endParaRPr lang="en-US" sz="2000"/>
          </a:p>
          <a:p>
            <a:pPr lvl="1" fontAlgn="ctr"/>
            <a:r>
              <a:rPr lang="en-US"/>
              <a:t>System approvals (more detail in MSS)</a:t>
            </a:r>
            <a:endParaRPr lang="en-US" sz="2000"/>
          </a:p>
          <a:p>
            <a:pPr lvl="1" fontAlgn="ctr"/>
            <a:r>
              <a:rPr lang="en-US"/>
              <a:t>Security changes </a:t>
            </a:r>
            <a:endParaRPr lang="en-US" sz="2000"/>
          </a:p>
          <a:p>
            <a:pPr lvl="1" fontAlgn="ctr"/>
            <a:r>
              <a:rPr lang="en-US"/>
              <a:t>Business process</a:t>
            </a:r>
            <a:endParaRPr lang="en-US" sz="200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3148B-CE23-4766-BEF6-EBAF680ECEB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6746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3148B-CE23-4766-BEF6-EBAF680ECEB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0663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4972E582-B79F-DC49-BD36-4B8AEC67297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195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3148B-CE23-4766-BEF6-EBAF680ECEB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5106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E48A9-C0B5-435B-8254-1A60D60DA36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5866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4972E582-B79F-DC49-BD36-4B8AEC67297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745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General msg</a:t>
            </a:r>
          </a:p>
          <a:p>
            <a:r>
              <a:rPr lang="en-US"/>
              <a:t>Talk about the different groups we recruit for</a:t>
            </a:r>
          </a:p>
          <a:p>
            <a:r>
              <a:rPr lang="en-US"/>
              <a:t>Talk about roles</a:t>
            </a:r>
          </a:p>
          <a:p>
            <a:endParaRPr lang="en-US"/>
          </a:p>
          <a:p>
            <a:r>
              <a:rPr lang="en-US" b="1" u="sng"/>
              <a:t>Big changes</a:t>
            </a:r>
          </a:p>
          <a:p>
            <a:r>
              <a:rPr lang="en-US" b="0" u="none"/>
              <a:t>Student and faculty in an (one) appl tracking sys</a:t>
            </a:r>
          </a:p>
          <a:p>
            <a:r>
              <a:rPr lang="en-US"/>
              <a:t>Faculty affairs – in the beginning rather than end</a:t>
            </a:r>
          </a:p>
          <a:p>
            <a:r>
              <a:rPr lang="en-US"/>
              <a:t>Position Management –</a:t>
            </a:r>
          </a:p>
          <a:p>
            <a:r>
              <a:rPr lang="en-US"/>
              <a:t>HR and accountability – less ability to change at the end. Make sure ‘ducks are in a row’ before you hit button: salary, title,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3148B-CE23-4766-BEF6-EBAF680ECEB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2202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/>
          </a:p>
          <a:p>
            <a:pPr>
              <a:spcBef>
                <a:spcPts val="300"/>
              </a:spcBef>
            </a:pPr>
            <a:endParaRPr lang="en-US" sz="1100"/>
          </a:p>
          <a:p>
            <a:pPr marL="0" indent="0" defTabSz="931774">
              <a:buFont typeface="Arial" panose="020B0604020202020204" pitchFamily="34" charset="0"/>
              <a:buNone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E229F-C150-474F-8980-931399A2ED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1138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3148B-CE23-4766-BEF6-EBAF680ECEB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491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en-US"/>
              <a:t>Talking Points: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/>
              <a:t>Position data is systematically defaulted into other modules (e.g. Workforce Administration, Time &amp; Labor, Payroll, Absence Management, etc.)</a:t>
            </a:r>
            <a:endParaRPr lang="en-US">
              <a:cs typeface="Calibri" panose="020F0502020204030204"/>
            </a:endParaRPr>
          </a:p>
          <a:p>
            <a:pPr marL="628650" lvl="1" indent="-171450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/>
              <a:t>For example, position data:</a:t>
            </a:r>
            <a:endParaRPr lang="en-US">
              <a:cs typeface="Calibri"/>
            </a:endParaRPr>
          </a:p>
          <a:p>
            <a:pPr marL="1085850" lvl="2" indent="-171450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/>
              <a:t>Position Attributes will roll over to Job Data resulting in data alignment between Position Management and Job Data (Job Title, Reports To, FLSA Status, etc.)</a:t>
            </a:r>
            <a:endParaRPr lang="en-US">
              <a:cs typeface="Calibri"/>
            </a:endParaRPr>
          </a:p>
          <a:p>
            <a:pPr marL="1085850" lvl="2" indent="-171450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/>
              <a:t>Funding placed on position will roll over to Commitment Accounting  </a:t>
            </a:r>
            <a:endParaRPr lang="en-US">
              <a:cs typeface="Calibri"/>
            </a:endParaRP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/>
              <a:t>Position data remains the same regardless of employee in the position. The person can shift but the position stays.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E229F-C150-474F-8980-931399A2ED49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9966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/>
              <a:t>Current State </a:t>
            </a:r>
          </a:p>
          <a:p>
            <a:pPr marL="628650" lvl="1" indent="-171450">
              <a:buFont typeface="Arial"/>
              <a:buChar char="•"/>
            </a:pPr>
            <a:r>
              <a:rPr lang="en-US"/>
              <a:t>The custom Salary Planning Distribution (SPD) system is used to store employee’s funding detail at the job level</a:t>
            </a:r>
          </a:p>
          <a:p>
            <a:pPr marL="628650" lvl="1" indent="-171450">
              <a:buFont typeface="Arial"/>
              <a:buChar char="•"/>
            </a:pPr>
            <a:r>
              <a:rPr lang="en-US"/>
              <a:t>Georgia Tech currently allows multiple incumbents to reside in a single position, if the employees share the same position attributes such as Business Unit, Department, and </a:t>
            </a:r>
            <a:r>
              <a:rPr lang="en-US" err="1"/>
              <a:t>Jobcode</a:t>
            </a:r>
            <a:r>
              <a:rPr lang="en-US"/>
              <a:t> </a:t>
            </a:r>
            <a:r>
              <a:rPr lang="en-US" err="1"/>
              <a:t>etc</a:t>
            </a:r>
            <a:endParaRPr lang="en-US" err="1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Future State </a:t>
            </a:r>
          </a:p>
          <a:p>
            <a:pPr marL="628650" lvl="1" indent="-171450">
              <a:buFont typeface="Arial"/>
              <a:buChar char="•"/>
            </a:pPr>
            <a:r>
              <a:rPr lang="en-US"/>
              <a:t>The SPD system will be retired and replaced with enhanced Commitment Accounting functionality. </a:t>
            </a:r>
          </a:p>
          <a:p>
            <a:pPr marL="628650" lvl="1" indent="-171450">
              <a:buFont typeface="Arial"/>
              <a:buChar char="•"/>
            </a:pPr>
            <a:r>
              <a:rPr lang="en-US"/>
              <a:t>All employees in a group position must have the same funding sources and distribution percentages</a:t>
            </a:r>
          </a:p>
          <a:p>
            <a:pPr marL="171450" indent="-171450">
              <a:buFont typeface="Arial"/>
              <a:buChar char="•"/>
            </a:pPr>
            <a:r>
              <a:rPr lang="en-US"/>
              <a:t>Impacts </a:t>
            </a:r>
          </a:p>
          <a:p>
            <a:pPr marL="628650" lvl="1" indent="-171450">
              <a:buFont typeface="Arial"/>
              <a:buChar char="•"/>
            </a:pPr>
            <a:r>
              <a:rPr lang="en-US"/>
              <a:t>Funding for all employees will be stored at the position level, which will impact how group positions can be leveraged in the future state.</a:t>
            </a:r>
          </a:p>
          <a:p>
            <a:pPr marL="628650" lvl="1" indent="-171450">
              <a:buFont typeface="Arial"/>
              <a:buChar char="•"/>
            </a:pPr>
            <a:r>
              <a:rPr lang="en-US"/>
              <a:t>Due to the complex nature of funding at Georgia Tech, the use of group positions will be eliminated.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3148B-CE23-4766-BEF6-EBAF680ECEB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7169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Katie, Kim, Greg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E48A9-C0B5-435B-8254-1A60D60DA36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168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4972E582-B79F-DC49-BD36-4B8AEC67297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6372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Highlight the bullet and explain details about each.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E48A9-C0B5-435B-8254-1A60D60DA36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1809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Katie, Kim, Greg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E48A9-C0B5-435B-8254-1A60D60DA36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6819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4972E582-B79F-DC49-BD36-4B8AEC672974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3045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Katie, Kim, Greg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E48A9-C0B5-435B-8254-1A60D60DA36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038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Update as needed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E48A9-C0B5-435B-8254-1A60D60DA36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2522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4972E582-B79F-DC49-BD36-4B8AEC672974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655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Katie, Kim, Greg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E48A9-C0B5-435B-8254-1A60D60DA36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2950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E48A9-C0B5-435B-8254-1A60D60DA3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7430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E48A9-C0B5-435B-8254-1A60D60DA3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3957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3E48A9-C0B5-435B-8254-1A60D60DA367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3280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Katie, Kim, Greg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E48A9-C0B5-435B-8254-1A60D60DA367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757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Update as needed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E48A9-C0B5-435B-8254-1A60D60DA367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0146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3148B-CE23-4766-BEF6-EBAF680ECEB6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454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E48A9-C0B5-435B-8254-1A60D60DA367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3148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3148B-CE23-4766-BEF6-EBAF680ECEB6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545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3148B-CE23-4766-BEF6-EBAF680ECEB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062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3148B-CE23-4766-BEF6-EBAF680ECEB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609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3148B-CE23-4766-BEF6-EBAF680ECEB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847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3148B-CE23-4766-BEF6-EBAF680ECEB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77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3148B-CE23-4766-BEF6-EBAF680ECEB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524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3148B-CE23-4766-BEF6-EBAF680ECEB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4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6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7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8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9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2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2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6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7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8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9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0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3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3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3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3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36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3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39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40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4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4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4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4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4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4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48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49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50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5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5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5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5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5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57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58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59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60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6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6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6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6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6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6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68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69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7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7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7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7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7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7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7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78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7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A179A-D26C-4395-B183-6550FCCD7B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1400" y="2095457"/>
            <a:ext cx="77724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Enter Title With</a:t>
            </a:r>
            <a:br>
              <a:rPr lang="en-US"/>
            </a:br>
            <a:r>
              <a:rPr lang="en-US"/>
              <a:t>Up to 2 Rows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572B8B-0D18-4A36-B1E9-7B2104E0E7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63E9A-565B-4A1D-B912-F867D09513F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17C4B92E-F761-45FD-AB55-123B9F342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7458" y="6377133"/>
            <a:ext cx="10450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200" smtClean="0">
                <a:solidFill>
                  <a:schemeClr val="accent6"/>
                </a:solidFill>
              </a:defRPr>
            </a:lvl1pPr>
          </a:lstStyle>
          <a:p>
            <a:r>
              <a:rPr lang="en-US"/>
              <a:t>01/15/2020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047FCC-072F-4740-9539-1E65B8C66859}"/>
              </a:ext>
            </a:extLst>
          </p:cNvPr>
          <p:cNvSpPr txBox="1"/>
          <p:nvPr userDrawn="1"/>
        </p:nvSpPr>
        <p:spPr>
          <a:xfrm>
            <a:off x="3278910" y="1025237"/>
            <a:ext cx="7740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Arial Black" panose="020B0A04020102020204" pitchFamily="34" charset="0"/>
              </a:rPr>
              <a:t>THE ENTERPRISE TRANSFORMATION | </a:t>
            </a:r>
            <a:r>
              <a:rPr lang="en-US" sz="2000">
                <a:solidFill>
                  <a:srgbClr val="EEB211"/>
                </a:solidFill>
                <a:latin typeface="Arial Black" panose="020B0A04020102020204" pitchFamily="34" charset="0"/>
              </a:rPr>
              <a:t>HCM</a:t>
            </a:r>
            <a:r>
              <a:rPr lang="en-US" sz="200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77824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_Build Chevr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572B8B-0D18-4A36-B1E9-7B2104E0E7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63E9A-565B-4A1D-B912-F867D09513F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CAE2B25-70D1-4AA8-89AA-A96D782D37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2400" y="1641888"/>
            <a:ext cx="7565572" cy="279948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SECTION HEADER-</a:t>
            </a:r>
            <a:br>
              <a:rPr lang="en-US"/>
            </a:br>
            <a:r>
              <a:rPr lang="en-US"/>
              <a:t>Select layout with preferred image</a:t>
            </a:r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00DDC7BC-54C3-4232-9B41-966961335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7458" y="6377133"/>
            <a:ext cx="1066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01/15/2020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2714E5-80DF-47BB-8B7F-7F94974A2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87" y="429"/>
            <a:ext cx="3361765" cy="61957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8467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_Unify Chevr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572B8B-0D18-4A36-B1E9-7B2104E0E7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63E9A-565B-4A1D-B912-F867D09513F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CAE2B25-70D1-4AA8-89AA-A96D782D37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2400" y="1641888"/>
            <a:ext cx="7565572" cy="279948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SECTION HEADER-</a:t>
            </a:r>
            <a:br>
              <a:rPr lang="en-US"/>
            </a:br>
            <a:r>
              <a:rPr lang="en-US"/>
              <a:t>Select layout with preferred image</a:t>
            </a:r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00DDC7BC-54C3-4232-9B41-966961335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7458" y="6377133"/>
            <a:ext cx="1066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01/15/2020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CD6054-0ED1-4FF0-8B10-D86CE1975D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87" y="428"/>
            <a:ext cx="3340777" cy="61570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9480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_Empower Chevr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572B8B-0D18-4A36-B1E9-7B2104E0E7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63E9A-565B-4A1D-B912-F867D09513F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CAE2B25-70D1-4AA8-89AA-A96D782D37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2400" y="1641888"/>
            <a:ext cx="7565572" cy="279948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SECTION HEADER-</a:t>
            </a:r>
            <a:br>
              <a:rPr lang="en-US"/>
            </a:br>
            <a:r>
              <a:rPr lang="en-US"/>
              <a:t>Select layout with preferred image</a:t>
            </a:r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00DDC7BC-54C3-4232-9B41-966961335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7458" y="6377133"/>
            <a:ext cx="1066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01/15/2020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9AC0A6-F75E-4E9C-AA01-1156A7AF8E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37" y="429"/>
            <a:ext cx="3348502" cy="6171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22672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_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F12EDC-0DCE-4F40-9CFC-2D02C98C7D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D3F4B4-E1FE-4CB1-9A11-C03BCBE13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57D24C1-B40F-4147-BFCC-1E23616B09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622" y="0"/>
            <a:ext cx="10515600" cy="1210574"/>
          </a:xfrm>
          <a:prstGeom prst="rect">
            <a:avLst/>
          </a:prstGeom>
          <a:noFill/>
        </p:spPr>
        <p:txBody>
          <a:bodyPr vert="horz" lIns="274320" tIns="45720" rIns="91440" bIns="45720" rtlCol="0" anchor="b" anchorCtr="0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Bullet Points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6599308-C2DC-4AF3-BD6C-E9764CC3D66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19760" y="1396538"/>
            <a:ext cx="10734040" cy="4780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500"/>
              </a:spcBef>
              <a:defRPr/>
            </a:lvl1pPr>
          </a:lstStyle>
          <a:p>
            <a:pPr lvl="0"/>
            <a:r>
              <a:rPr lang="en-US"/>
              <a:t>Edit Master text styles – All Font in Georgia Tech Blue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8"/>
            <a:endParaRPr lang="en-US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D8B8D40-D372-40F5-B67B-1CC6001F1962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7458" y="6377133"/>
            <a:ext cx="1045028" cy="365125"/>
          </a:xfrm>
        </p:spPr>
        <p:txBody>
          <a:bodyPr/>
          <a:lstStyle/>
          <a:p>
            <a:r>
              <a:rPr lang="en-US"/>
              <a:t>01/15/2020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23C9211-03F5-499B-8A0B-9E4FBB65AC68}"/>
              </a:ext>
            </a:extLst>
          </p:cNvPr>
          <p:cNvCxnSpPr>
            <a:cxnSpLocks/>
          </p:cNvCxnSpPr>
          <p:nvPr userDrawn="1"/>
        </p:nvCxnSpPr>
        <p:spPr>
          <a:xfrm>
            <a:off x="601085" y="1210574"/>
            <a:ext cx="9692640" cy="0"/>
          </a:xfrm>
          <a:prstGeom prst="line">
            <a:avLst/>
          </a:prstGeom>
          <a:ln w="57150">
            <a:solidFill>
              <a:srgbClr val="EEB21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13917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_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F12EDC-0DCE-4F40-9CFC-2D02C98C7D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D3F4B4-E1FE-4CB1-9A11-C03BCBE13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D8B8D40-D372-40F5-B67B-1CC6001F1962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7458" y="6377133"/>
            <a:ext cx="1045028" cy="365125"/>
          </a:xfrm>
        </p:spPr>
        <p:txBody>
          <a:bodyPr/>
          <a:lstStyle/>
          <a:p>
            <a:r>
              <a:rPr lang="en-US"/>
              <a:t>01/15/2020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9449EC-C31F-41B5-8816-CCA9D4D351E2}"/>
              </a:ext>
            </a:extLst>
          </p:cNvPr>
          <p:cNvSpPr txBox="1"/>
          <p:nvPr userDrawn="1"/>
        </p:nvSpPr>
        <p:spPr>
          <a:xfrm>
            <a:off x="534912" y="444511"/>
            <a:ext cx="89574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254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Let’s stay connected!</a:t>
            </a: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6154CC4-4271-44C8-A7A9-61414B3CB32C}"/>
              </a:ext>
            </a:extLst>
          </p:cNvPr>
          <p:cNvCxnSpPr>
            <a:cxnSpLocks/>
          </p:cNvCxnSpPr>
          <p:nvPr userDrawn="1"/>
        </p:nvCxnSpPr>
        <p:spPr>
          <a:xfrm>
            <a:off x="601085" y="1210574"/>
            <a:ext cx="9692640" cy="0"/>
          </a:xfrm>
          <a:prstGeom prst="line">
            <a:avLst/>
          </a:prstGeom>
          <a:ln w="57150">
            <a:solidFill>
              <a:srgbClr val="EEB21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8E6F1A3-7A43-4D68-9489-01278F5586EA}"/>
              </a:ext>
            </a:extLst>
          </p:cNvPr>
          <p:cNvSpPr txBox="1"/>
          <p:nvPr userDrawn="1"/>
        </p:nvSpPr>
        <p:spPr>
          <a:xfrm>
            <a:off x="601085" y="1347893"/>
            <a:ext cx="579971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Questions</a:t>
            </a:r>
            <a:r>
              <a:rPr lang="en-US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2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Feedback?  </a:t>
            </a:r>
          </a:p>
          <a:p>
            <a:endParaRPr lang="en-US" sz="2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Helpdesk Email: </a:t>
            </a:r>
            <a:r>
              <a:rPr lang="en-US" sz="2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erp.readiness@gatech.edu</a:t>
            </a:r>
          </a:p>
          <a:p>
            <a:endParaRPr lang="en-US" sz="2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Website: </a:t>
            </a:r>
            <a:r>
              <a:rPr lang="en-US"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http://transformation.gatech.edu</a:t>
            </a:r>
          </a:p>
        </p:txBody>
      </p:sp>
      <p:pic>
        <p:nvPicPr>
          <p:cNvPr id="10" name="Picture 2" descr="Image result for ga tech buzz and wreck">
            <a:extLst>
              <a:ext uri="{FF2B5EF4-FFF2-40B4-BE49-F238E27FC236}">
                <a16:creationId xmlns:a16="http://schemas.microsoft.com/office/drawing/2014/main" id="{613E57EC-F828-4FBD-BA67-AE5C65B725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602" y="2278967"/>
            <a:ext cx="4917091" cy="3509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13745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_Tex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F12EDC-0DCE-4F40-9CFC-2D02C98C7D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D3F4B4-E1FE-4CB1-9A11-C03BCBE13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57D24C1-B40F-4147-BFCC-1E23616B09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622" y="0"/>
            <a:ext cx="10515600" cy="1210574"/>
          </a:xfrm>
          <a:prstGeom prst="rect">
            <a:avLst/>
          </a:prstGeom>
          <a:noFill/>
        </p:spPr>
        <p:txBody>
          <a:bodyPr vert="horz" lIns="274320" tIns="45720" rIns="91440" bIns="45720" rtlCol="0" anchor="b" anchorCtr="0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Text + Table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6599308-C2DC-4AF3-BD6C-E9764CC3D66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99440" y="1396538"/>
            <a:ext cx="11042396" cy="8459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400" baseline="0"/>
            </a:lvl1pPr>
            <a:lvl9pPr>
              <a:defRPr sz="1600"/>
            </a:lvl9pPr>
          </a:lstStyle>
          <a:p>
            <a:pPr lvl="0"/>
            <a:r>
              <a:rPr lang="en-US"/>
              <a:t>Insert Text here. All font in Georgia Tech Blue. For tables, use banded rows with White and Buzz Gold/ Georgia Tech Blue with corresponding table borders.</a:t>
            </a:r>
          </a:p>
          <a:p>
            <a:pPr lvl="8"/>
            <a:endParaRPr lang="en-US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D8B8D40-D372-40F5-B67B-1CC6001F1962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7458" y="6377133"/>
            <a:ext cx="1045028" cy="365125"/>
          </a:xfrm>
        </p:spPr>
        <p:txBody>
          <a:bodyPr/>
          <a:lstStyle/>
          <a:p>
            <a:r>
              <a:rPr lang="en-US"/>
              <a:t>01/15/2020</a:t>
            </a:r>
          </a:p>
        </p:txBody>
      </p:sp>
      <p:sp>
        <p:nvSpPr>
          <p:cNvPr id="9" name="Table Placeholder 9">
            <a:extLst>
              <a:ext uri="{FF2B5EF4-FFF2-40B4-BE49-F238E27FC236}">
                <a16:creationId xmlns:a16="http://schemas.microsoft.com/office/drawing/2014/main" id="{4645F737-C18E-42F9-A097-DEAB07460D1F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99440" y="2318658"/>
            <a:ext cx="10884534" cy="37993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1E2E8D3-2206-41F6-9AE3-BF20A57A4E25}"/>
              </a:ext>
            </a:extLst>
          </p:cNvPr>
          <p:cNvCxnSpPr>
            <a:cxnSpLocks/>
          </p:cNvCxnSpPr>
          <p:nvPr userDrawn="1"/>
        </p:nvCxnSpPr>
        <p:spPr>
          <a:xfrm>
            <a:off x="601085" y="1210574"/>
            <a:ext cx="9692640" cy="0"/>
          </a:xfrm>
          <a:prstGeom prst="line">
            <a:avLst/>
          </a:prstGeom>
          <a:ln w="57150">
            <a:solidFill>
              <a:srgbClr val="EEB21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5208587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_Bullet Point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F12EDC-0DCE-4F40-9CFC-2D02C98C7D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D3F4B4-E1FE-4CB1-9A11-C03BCBE13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57D24C1-B40F-4147-BFCC-1E23616B09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622" y="0"/>
            <a:ext cx="10515600" cy="1210574"/>
          </a:xfrm>
          <a:prstGeom prst="rect">
            <a:avLst/>
          </a:prstGeom>
          <a:noFill/>
        </p:spPr>
        <p:txBody>
          <a:bodyPr vert="horz" lIns="274320" tIns="45720" rIns="91440" bIns="45720" rtlCol="0" anchor="b" anchorCtr="0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Bullet Points + Image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6599308-C2DC-4AF3-BD6C-E9764CC3D66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9920" y="1396538"/>
            <a:ext cx="3898537" cy="4780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/>
              <a:t>Edit Master text styles – All font in Georgia Tech Blue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8"/>
            <a:endParaRPr lang="en-US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D8B8D40-D372-40F5-B67B-1CC6001F1962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7458" y="6377133"/>
            <a:ext cx="1045028" cy="365125"/>
          </a:xfrm>
        </p:spPr>
        <p:txBody>
          <a:bodyPr/>
          <a:lstStyle/>
          <a:p>
            <a:r>
              <a:rPr lang="en-US"/>
              <a:t>01/15/2020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3A843B6-B886-46CF-B62A-3993681376E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24400" y="1397000"/>
            <a:ext cx="6759575" cy="47799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8AE13F-15B1-4AE2-BF34-29BD80077434}"/>
              </a:ext>
            </a:extLst>
          </p:cNvPr>
          <p:cNvCxnSpPr>
            <a:cxnSpLocks/>
          </p:cNvCxnSpPr>
          <p:nvPr userDrawn="1"/>
        </p:nvCxnSpPr>
        <p:spPr>
          <a:xfrm>
            <a:off x="601085" y="1210574"/>
            <a:ext cx="9692640" cy="0"/>
          </a:xfrm>
          <a:prstGeom prst="line">
            <a:avLst/>
          </a:prstGeom>
          <a:ln w="57150">
            <a:solidFill>
              <a:srgbClr val="EEB21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944924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_Safe Harb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F12EDC-0DCE-4F40-9CFC-2D02C98C7D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D3F4B4-E1FE-4CB1-9A11-C03BCBE13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6599308-C2DC-4AF3-BD6C-E9764CC3D66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05131" y="1811246"/>
            <a:ext cx="2770909" cy="600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/>
            </a:lvl1pPr>
            <a:lvl9pPr marL="3657600" indent="0">
              <a:buNone/>
              <a:defRPr/>
            </a:lvl9pPr>
          </a:lstStyle>
          <a:p>
            <a:pPr lvl="0"/>
            <a:r>
              <a:rPr lang="en-US"/>
              <a:t>mm/dd/yyyy.</a:t>
            </a:r>
          </a:p>
          <a:p>
            <a:pPr lvl="8"/>
            <a:endParaRPr lang="en-US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D8B8D40-D372-40F5-B67B-1CC6001F1962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7458" y="6377133"/>
            <a:ext cx="1045028" cy="365125"/>
          </a:xfrm>
        </p:spPr>
        <p:txBody>
          <a:bodyPr/>
          <a:lstStyle/>
          <a:p>
            <a:r>
              <a:rPr lang="en-US"/>
              <a:t>01/15/2020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9449EC-C31F-41B5-8816-CCA9D4D351E2}"/>
              </a:ext>
            </a:extLst>
          </p:cNvPr>
          <p:cNvSpPr txBox="1"/>
          <p:nvPr userDrawn="1"/>
        </p:nvSpPr>
        <p:spPr>
          <a:xfrm>
            <a:off x="534912" y="444511"/>
            <a:ext cx="56900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254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Safe Harbor</a:t>
            </a: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6154CC4-4271-44C8-A7A9-61414B3CB32C}"/>
              </a:ext>
            </a:extLst>
          </p:cNvPr>
          <p:cNvCxnSpPr>
            <a:cxnSpLocks/>
          </p:cNvCxnSpPr>
          <p:nvPr userDrawn="1"/>
        </p:nvCxnSpPr>
        <p:spPr>
          <a:xfrm>
            <a:off x="601085" y="1210574"/>
            <a:ext cx="9692640" cy="0"/>
          </a:xfrm>
          <a:prstGeom prst="line">
            <a:avLst/>
          </a:prstGeom>
          <a:ln w="57150">
            <a:solidFill>
              <a:srgbClr val="EEB21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12C96FB-40F1-4DCD-93CE-5AA9AB9B1911}"/>
              </a:ext>
            </a:extLst>
          </p:cNvPr>
          <p:cNvSpPr txBox="1"/>
          <p:nvPr userDrawn="1"/>
        </p:nvSpPr>
        <p:spPr>
          <a:xfrm>
            <a:off x="601085" y="1348509"/>
            <a:ext cx="107527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information delivered within this presentation was published 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A2D793-3AC2-4480-99CA-F62B45D799F2}"/>
              </a:ext>
            </a:extLst>
          </p:cNvPr>
          <p:cNvSpPr txBox="1"/>
          <p:nvPr userDrawn="1"/>
        </p:nvSpPr>
        <p:spPr>
          <a:xfrm>
            <a:off x="601084" y="2636982"/>
            <a:ext cx="10752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information, while accurate at the time, is subject to change.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D6AD21C-F527-481E-873E-52B6606097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084" y="4019669"/>
            <a:ext cx="9567883" cy="1127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FF0000"/>
                </a:solidFill>
              </a:defRPr>
            </a:lvl1pPr>
          </a:lstStyle>
          <a:p>
            <a:pPr lvl="0"/>
            <a:r>
              <a:rPr lang="en-US"/>
              <a:t>Instructions – Update the date above and  delete this placeholder text box.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15284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_Next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F12EDC-0DCE-4F40-9CFC-2D02C98C7D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D3F4B4-E1FE-4CB1-9A11-C03BCBE13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6599308-C2DC-4AF3-BD6C-E9764CC3D66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" y="1396538"/>
            <a:ext cx="10744200" cy="4780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/>
              <a:t>Item #1 – All font in Georgia Tech Blue</a:t>
            </a:r>
          </a:p>
          <a:p>
            <a:pPr lvl="0"/>
            <a:r>
              <a:rPr lang="en-US"/>
              <a:t>Item #2</a:t>
            </a:r>
          </a:p>
          <a:p>
            <a:pPr lvl="0"/>
            <a:r>
              <a:rPr lang="en-US"/>
              <a:t>Item # 3</a:t>
            </a:r>
          </a:p>
          <a:p>
            <a:pPr lvl="0"/>
            <a:r>
              <a:rPr lang="en-US"/>
              <a:t>Item #4</a:t>
            </a:r>
          </a:p>
          <a:p>
            <a:pPr lvl="0"/>
            <a:r>
              <a:rPr lang="en-US"/>
              <a:t>Etc.</a:t>
            </a:r>
          </a:p>
          <a:p>
            <a:pPr lvl="8"/>
            <a:endParaRPr lang="en-US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D8B8D40-D372-40F5-B67B-1CC6001F1962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7458" y="6377133"/>
            <a:ext cx="1045028" cy="365125"/>
          </a:xfrm>
        </p:spPr>
        <p:txBody>
          <a:bodyPr/>
          <a:lstStyle/>
          <a:p>
            <a:r>
              <a:rPr lang="en-US"/>
              <a:t>01/15/2020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9449EC-C31F-41B5-8816-CCA9D4D351E2}"/>
              </a:ext>
            </a:extLst>
          </p:cNvPr>
          <p:cNvSpPr txBox="1"/>
          <p:nvPr userDrawn="1"/>
        </p:nvSpPr>
        <p:spPr>
          <a:xfrm>
            <a:off x="534912" y="444511"/>
            <a:ext cx="56900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254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Next Steps</a:t>
            </a: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6154CC4-4271-44C8-A7A9-61414B3CB32C}"/>
              </a:ext>
            </a:extLst>
          </p:cNvPr>
          <p:cNvCxnSpPr>
            <a:cxnSpLocks/>
          </p:cNvCxnSpPr>
          <p:nvPr userDrawn="1"/>
        </p:nvCxnSpPr>
        <p:spPr>
          <a:xfrm>
            <a:off x="601085" y="1210574"/>
            <a:ext cx="9692640" cy="0"/>
          </a:xfrm>
          <a:prstGeom prst="line">
            <a:avLst/>
          </a:prstGeom>
          <a:ln w="57150">
            <a:solidFill>
              <a:srgbClr val="EEB21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071990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_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F12EDC-0DCE-4F40-9CFC-2D02C98C7D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D3F4B4-E1FE-4CB1-9A11-C03BCBE13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D8B8D40-D372-40F5-B67B-1CC6001F1962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7458" y="6377133"/>
            <a:ext cx="1045028" cy="365125"/>
          </a:xfrm>
        </p:spPr>
        <p:txBody>
          <a:bodyPr/>
          <a:lstStyle/>
          <a:p>
            <a:r>
              <a:rPr lang="en-US"/>
              <a:t>01/15/2020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9449EC-C31F-41B5-8816-CCA9D4D351E2}"/>
              </a:ext>
            </a:extLst>
          </p:cNvPr>
          <p:cNvSpPr txBox="1"/>
          <p:nvPr userDrawn="1"/>
        </p:nvSpPr>
        <p:spPr>
          <a:xfrm>
            <a:off x="534912" y="444511"/>
            <a:ext cx="89574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254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Let’s stay connected!</a:t>
            </a: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6154CC4-4271-44C8-A7A9-61414B3CB32C}"/>
              </a:ext>
            </a:extLst>
          </p:cNvPr>
          <p:cNvCxnSpPr>
            <a:cxnSpLocks/>
          </p:cNvCxnSpPr>
          <p:nvPr userDrawn="1"/>
        </p:nvCxnSpPr>
        <p:spPr>
          <a:xfrm>
            <a:off x="601085" y="1210574"/>
            <a:ext cx="9692640" cy="0"/>
          </a:xfrm>
          <a:prstGeom prst="line">
            <a:avLst/>
          </a:prstGeom>
          <a:ln w="57150">
            <a:solidFill>
              <a:srgbClr val="EEB21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8E6F1A3-7A43-4D68-9489-01278F5586EA}"/>
              </a:ext>
            </a:extLst>
          </p:cNvPr>
          <p:cNvSpPr txBox="1"/>
          <p:nvPr userDrawn="1"/>
        </p:nvSpPr>
        <p:spPr>
          <a:xfrm>
            <a:off x="601085" y="1347893"/>
            <a:ext cx="579971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Questions</a:t>
            </a:r>
            <a:r>
              <a:rPr lang="en-US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2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Feedback?  </a:t>
            </a:r>
          </a:p>
          <a:p>
            <a:endParaRPr lang="en-US" sz="2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Helpdesk Email: </a:t>
            </a:r>
            <a:r>
              <a:rPr lang="en-US" sz="2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erp.readiness@gatech.edu</a:t>
            </a:r>
          </a:p>
          <a:p>
            <a:endParaRPr lang="en-US" sz="2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Website: </a:t>
            </a:r>
            <a:r>
              <a:rPr lang="en-US"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http://transformation.gatech.edu</a:t>
            </a:r>
          </a:p>
        </p:txBody>
      </p:sp>
      <p:pic>
        <p:nvPicPr>
          <p:cNvPr id="10" name="Picture 2" descr="Image result for ga tech buzz and wreck">
            <a:extLst>
              <a:ext uri="{FF2B5EF4-FFF2-40B4-BE49-F238E27FC236}">
                <a16:creationId xmlns:a16="http://schemas.microsoft.com/office/drawing/2014/main" id="{613E57EC-F828-4FBD-BA67-AE5C65B725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602" y="2278967"/>
            <a:ext cx="4917091" cy="3509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6669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_Titl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A179A-D26C-4395-B183-6550FCCD7B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1400" y="1797427"/>
            <a:ext cx="77724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Enter Title With</a:t>
            </a:r>
            <a:br>
              <a:rPr lang="en-US"/>
            </a:br>
            <a:r>
              <a:rPr lang="en-US"/>
              <a:t>Up to 2 Rows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572B8B-0D18-4A36-B1E9-7B2104E0E7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63E9A-565B-4A1D-B912-F867D09513F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D2EAA04-0A4D-4D70-9E55-6B5E023280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400" y="3007370"/>
            <a:ext cx="7772400" cy="4127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chemeClr val="accent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Enter Subtitle with 1 Row Here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9D99538F-41F7-420A-8077-13BACA8443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7458" y="6377133"/>
            <a:ext cx="10450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200" smtClean="0">
                <a:solidFill>
                  <a:schemeClr val="accent6"/>
                </a:solidFill>
              </a:defRPr>
            </a:lvl1pPr>
          </a:lstStyle>
          <a:p>
            <a:r>
              <a:rPr lang="en-US"/>
              <a:t>01/15/2020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DDFD77-44FF-4A75-94A7-3373F3A51868}"/>
              </a:ext>
            </a:extLst>
          </p:cNvPr>
          <p:cNvSpPr txBox="1"/>
          <p:nvPr userDrawn="1"/>
        </p:nvSpPr>
        <p:spPr>
          <a:xfrm>
            <a:off x="3278910" y="1025237"/>
            <a:ext cx="7740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Arial Black" panose="020B0A04020102020204" pitchFamily="34" charset="0"/>
              </a:rPr>
              <a:t>THE ENTERPRISE TRANSFORMATION | </a:t>
            </a:r>
            <a:r>
              <a:rPr lang="en-US" sz="2000">
                <a:solidFill>
                  <a:srgbClr val="EEB211"/>
                </a:solidFill>
                <a:latin typeface="Arial Black" panose="020B0A04020102020204" pitchFamily="34" charset="0"/>
              </a:rPr>
              <a:t>HCM</a:t>
            </a:r>
            <a:r>
              <a:rPr lang="en-US" sz="200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65278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B794D5-7167-4650-9B47-947E8ED93E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0E0375-8796-413B-84FE-CAF8B9F07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58E3BD-1F2B-4713-859A-33B96000F20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  <p:pic>
        <p:nvPicPr>
          <p:cNvPr id="8" name="Picture 2" descr="Image result for thank you post it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452" y="2711936"/>
            <a:ext cx="2475719" cy="294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98714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_GT Chevr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572B8B-0D18-4A36-B1E9-7B2104E0E7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63E9A-565B-4A1D-B912-F867D09513F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CAE2B25-70D1-4AA8-89AA-A96D782D37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2400" y="1641888"/>
            <a:ext cx="7565572" cy="279948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SECTION HEADER – </a:t>
            </a:r>
            <a:br>
              <a:rPr lang="en-US"/>
            </a:br>
            <a:r>
              <a:rPr lang="en-US"/>
              <a:t>Select layout with preferred image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462079-9DFB-4B61-8F30-F96AEC9BE6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20" y="0"/>
            <a:ext cx="3472794" cy="6207868"/>
          </a:xfrm>
          <a:prstGeom prst="rect">
            <a:avLst/>
          </a:prstGeom>
        </p:spPr>
      </p:pic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00DDC7BC-54C3-4232-9B41-966961335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7458" y="6377133"/>
            <a:ext cx="1066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01/15/2020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57001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_Transform Chevr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572B8B-0D18-4A36-B1E9-7B2104E0E7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63E9A-565B-4A1D-B912-F867D09513F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CAE2B25-70D1-4AA8-89AA-A96D782D37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2400" y="1641888"/>
            <a:ext cx="7565572" cy="279948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SECTION HEADER-</a:t>
            </a:r>
            <a:br>
              <a:rPr lang="en-US"/>
            </a:br>
            <a:r>
              <a:rPr lang="en-US"/>
              <a:t>Select layout with preferred image</a:t>
            </a:r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00DDC7BC-54C3-4232-9B41-966961335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7458" y="6377133"/>
            <a:ext cx="1066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01/15/2020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7108B4-6802-4E0D-AC48-DF81CE48EC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9" y="428"/>
            <a:ext cx="3349228" cy="61726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5963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_Build Chevr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572B8B-0D18-4A36-B1E9-7B2104E0E7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63E9A-565B-4A1D-B912-F867D09513F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CAE2B25-70D1-4AA8-89AA-A96D782D37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2400" y="1641888"/>
            <a:ext cx="7565572" cy="279948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SECTION HEADER-</a:t>
            </a:r>
            <a:br>
              <a:rPr lang="en-US"/>
            </a:br>
            <a:r>
              <a:rPr lang="en-US"/>
              <a:t>Select layout with preferred image</a:t>
            </a:r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00DDC7BC-54C3-4232-9B41-966961335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7458" y="6377133"/>
            <a:ext cx="1066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01/15/2020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2714E5-80DF-47BB-8B7F-7F94974A2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87" y="429"/>
            <a:ext cx="3361765" cy="61957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56285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_Unify Chevr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572B8B-0D18-4A36-B1E9-7B2104E0E7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63E9A-565B-4A1D-B912-F867D09513F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CAE2B25-70D1-4AA8-89AA-A96D782D37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2400" y="1641888"/>
            <a:ext cx="7565572" cy="279948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SECTION HEADER-</a:t>
            </a:r>
            <a:br>
              <a:rPr lang="en-US"/>
            </a:br>
            <a:r>
              <a:rPr lang="en-US"/>
              <a:t>Select layout with preferred image</a:t>
            </a:r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00DDC7BC-54C3-4232-9B41-966961335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7458" y="6377133"/>
            <a:ext cx="1066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01/15/2020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CD6054-0ED1-4FF0-8B10-D86CE1975D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87" y="428"/>
            <a:ext cx="3340777" cy="61570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41190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_Empower Chevr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572B8B-0D18-4A36-B1E9-7B2104E0E7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63E9A-565B-4A1D-B912-F867D09513F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CAE2B25-70D1-4AA8-89AA-A96D782D37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2400" y="1641888"/>
            <a:ext cx="7565572" cy="279948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SECTION HEADER-</a:t>
            </a:r>
            <a:br>
              <a:rPr lang="en-US"/>
            </a:br>
            <a:r>
              <a:rPr lang="en-US"/>
              <a:t>Select layout with preferred image</a:t>
            </a:r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00DDC7BC-54C3-4232-9B41-966961335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7458" y="6377133"/>
            <a:ext cx="1066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01/15/2020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9AC0A6-F75E-4E9C-AA01-1156A7AF8E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37" y="429"/>
            <a:ext cx="3348502" cy="6171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84342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_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F12EDC-0DCE-4F40-9CFC-2D02C98C7D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D3F4B4-E1FE-4CB1-9A11-C03BCBE13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57D24C1-B40F-4147-BFCC-1E23616B09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622" y="0"/>
            <a:ext cx="10515600" cy="1210574"/>
          </a:xfrm>
          <a:prstGeom prst="rect">
            <a:avLst/>
          </a:prstGeom>
          <a:noFill/>
        </p:spPr>
        <p:txBody>
          <a:bodyPr vert="horz" lIns="274320" tIns="45720" rIns="91440" bIns="45720" rtlCol="0" anchor="b" anchorCtr="0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Bullet Points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6599308-C2DC-4AF3-BD6C-E9764CC3D66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19760" y="1396538"/>
            <a:ext cx="10734040" cy="4780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500"/>
              </a:spcBef>
              <a:defRPr/>
            </a:lvl1pPr>
          </a:lstStyle>
          <a:p>
            <a:pPr lvl="0"/>
            <a:r>
              <a:rPr lang="en-US"/>
              <a:t>Edit Master text styles – All Font in Georgia Tech Blue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8"/>
            <a:endParaRPr lang="en-US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D8B8D40-D372-40F5-B67B-1CC6001F1962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7458" y="6377133"/>
            <a:ext cx="1045028" cy="365125"/>
          </a:xfrm>
        </p:spPr>
        <p:txBody>
          <a:bodyPr/>
          <a:lstStyle/>
          <a:p>
            <a:r>
              <a:rPr lang="en-US"/>
              <a:t>01/15/2020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23C9211-03F5-499B-8A0B-9E4FBB65AC68}"/>
              </a:ext>
            </a:extLst>
          </p:cNvPr>
          <p:cNvCxnSpPr>
            <a:cxnSpLocks/>
          </p:cNvCxnSpPr>
          <p:nvPr userDrawn="1"/>
        </p:nvCxnSpPr>
        <p:spPr>
          <a:xfrm>
            <a:off x="601085" y="1210574"/>
            <a:ext cx="9692640" cy="0"/>
          </a:xfrm>
          <a:prstGeom prst="line">
            <a:avLst/>
          </a:prstGeom>
          <a:ln w="57150">
            <a:solidFill>
              <a:srgbClr val="EEB21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173694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_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F12EDC-0DCE-4F40-9CFC-2D02C98C7D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D3F4B4-E1FE-4CB1-9A11-C03BCBE13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D8B8D40-D372-40F5-B67B-1CC6001F1962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7458" y="6377133"/>
            <a:ext cx="1045028" cy="365125"/>
          </a:xfrm>
        </p:spPr>
        <p:txBody>
          <a:bodyPr/>
          <a:lstStyle/>
          <a:p>
            <a:r>
              <a:rPr lang="en-US"/>
              <a:t>01/15/2020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9449EC-C31F-41B5-8816-CCA9D4D351E2}"/>
              </a:ext>
            </a:extLst>
          </p:cNvPr>
          <p:cNvSpPr txBox="1"/>
          <p:nvPr userDrawn="1"/>
        </p:nvSpPr>
        <p:spPr>
          <a:xfrm>
            <a:off x="534912" y="444511"/>
            <a:ext cx="89574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254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Let’s stay connected!</a:t>
            </a: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6154CC4-4271-44C8-A7A9-61414B3CB32C}"/>
              </a:ext>
            </a:extLst>
          </p:cNvPr>
          <p:cNvCxnSpPr>
            <a:cxnSpLocks/>
          </p:cNvCxnSpPr>
          <p:nvPr userDrawn="1"/>
        </p:nvCxnSpPr>
        <p:spPr>
          <a:xfrm>
            <a:off x="601085" y="1210574"/>
            <a:ext cx="9692640" cy="0"/>
          </a:xfrm>
          <a:prstGeom prst="line">
            <a:avLst/>
          </a:prstGeom>
          <a:ln w="57150">
            <a:solidFill>
              <a:srgbClr val="EEB21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8E6F1A3-7A43-4D68-9489-01278F5586EA}"/>
              </a:ext>
            </a:extLst>
          </p:cNvPr>
          <p:cNvSpPr txBox="1"/>
          <p:nvPr userDrawn="1"/>
        </p:nvSpPr>
        <p:spPr>
          <a:xfrm>
            <a:off x="601085" y="1347893"/>
            <a:ext cx="579971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Questions</a:t>
            </a:r>
            <a:r>
              <a:rPr lang="en-US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2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Feedback?  </a:t>
            </a:r>
          </a:p>
          <a:p>
            <a:endParaRPr lang="en-US" sz="2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Helpdesk Email: </a:t>
            </a:r>
            <a:r>
              <a:rPr lang="en-US" sz="2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erp.ask@gatech.edu</a:t>
            </a:r>
          </a:p>
          <a:p>
            <a:endParaRPr lang="en-US" sz="2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Website: </a:t>
            </a:r>
            <a:r>
              <a:rPr lang="en-US"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http://transformation.gatech.edu</a:t>
            </a:r>
          </a:p>
        </p:txBody>
      </p:sp>
      <p:pic>
        <p:nvPicPr>
          <p:cNvPr id="10" name="Picture 2" descr="Image result for ga tech buzz and wreck">
            <a:extLst>
              <a:ext uri="{FF2B5EF4-FFF2-40B4-BE49-F238E27FC236}">
                <a16:creationId xmlns:a16="http://schemas.microsoft.com/office/drawing/2014/main" id="{613E57EC-F828-4FBD-BA67-AE5C65B725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602" y="2278967"/>
            <a:ext cx="4917091" cy="3509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72642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_Tex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F12EDC-0DCE-4F40-9CFC-2D02C98C7D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D3F4B4-E1FE-4CB1-9A11-C03BCBE13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57D24C1-B40F-4147-BFCC-1E23616B09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622" y="0"/>
            <a:ext cx="10515600" cy="1210574"/>
          </a:xfrm>
          <a:prstGeom prst="rect">
            <a:avLst/>
          </a:prstGeom>
          <a:noFill/>
        </p:spPr>
        <p:txBody>
          <a:bodyPr vert="horz" lIns="274320" tIns="45720" rIns="91440" bIns="45720" rtlCol="0" anchor="b" anchorCtr="0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Text + Table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6599308-C2DC-4AF3-BD6C-E9764CC3D66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99440" y="1396538"/>
            <a:ext cx="11042396" cy="8459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400" baseline="0"/>
            </a:lvl1pPr>
            <a:lvl9pPr>
              <a:defRPr sz="1600"/>
            </a:lvl9pPr>
          </a:lstStyle>
          <a:p>
            <a:pPr lvl="0"/>
            <a:r>
              <a:rPr lang="en-US"/>
              <a:t>Insert Text here. All font in Georgia Tech Blue. For tables, use banded rows with White and Buzz Gold/ Georgia Tech Blue with corresponding table borders.</a:t>
            </a:r>
          </a:p>
          <a:p>
            <a:pPr lvl="8"/>
            <a:endParaRPr lang="en-US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D8B8D40-D372-40F5-B67B-1CC6001F1962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7458" y="6377133"/>
            <a:ext cx="1045028" cy="365125"/>
          </a:xfrm>
        </p:spPr>
        <p:txBody>
          <a:bodyPr/>
          <a:lstStyle/>
          <a:p>
            <a:r>
              <a:rPr lang="en-US"/>
              <a:t>01/15/2020</a:t>
            </a:r>
          </a:p>
        </p:txBody>
      </p:sp>
      <p:sp>
        <p:nvSpPr>
          <p:cNvPr id="9" name="Table Placeholder 9">
            <a:extLst>
              <a:ext uri="{FF2B5EF4-FFF2-40B4-BE49-F238E27FC236}">
                <a16:creationId xmlns:a16="http://schemas.microsoft.com/office/drawing/2014/main" id="{4645F737-C18E-42F9-A097-DEAB07460D1F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99440" y="2318658"/>
            <a:ext cx="10884534" cy="37993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1E2E8D3-2206-41F6-9AE3-BF20A57A4E25}"/>
              </a:ext>
            </a:extLst>
          </p:cNvPr>
          <p:cNvCxnSpPr>
            <a:cxnSpLocks/>
          </p:cNvCxnSpPr>
          <p:nvPr userDrawn="1"/>
        </p:nvCxnSpPr>
        <p:spPr>
          <a:xfrm>
            <a:off x="601085" y="1210574"/>
            <a:ext cx="9692640" cy="0"/>
          </a:xfrm>
          <a:prstGeom prst="line">
            <a:avLst/>
          </a:prstGeom>
          <a:ln w="57150">
            <a:solidFill>
              <a:srgbClr val="EEB21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01397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F12EDC-0DCE-4F40-9CFC-2D02C98C7D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D3F4B4-E1FE-4CB1-9A11-C03BCBE13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6599308-C2DC-4AF3-BD6C-E9764CC3D66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9920" y="1396538"/>
            <a:ext cx="10723880" cy="4780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/>
              <a:t>Agenda Item #1 – All font in Georgia Tech Blue</a:t>
            </a:r>
          </a:p>
          <a:p>
            <a:pPr lvl="0"/>
            <a:r>
              <a:rPr lang="en-US"/>
              <a:t>Agenda Item #2</a:t>
            </a:r>
          </a:p>
          <a:p>
            <a:pPr lvl="0"/>
            <a:r>
              <a:rPr lang="en-US"/>
              <a:t>Agenda Item # 3</a:t>
            </a:r>
          </a:p>
          <a:p>
            <a:pPr lvl="0"/>
            <a:r>
              <a:rPr lang="en-US"/>
              <a:t>Agenda Item #4</a:t>
            </a:r>
          </a:p>
          <a:p>
            <a:pPr lvl="0"/>
            <a:r>
              <a:rPr lang="en-US"/>
              <a:t>Etc.</a:t>
            </a:r>
          </a:p>
          <a:p>
            <a:pPr lvl="8"/>
            <a:endParaRPr lang="en-US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D8B8D40-D372-40F5-B67B-1CC6001F1962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7458" y="6377133"/>
            <a:ext cx="1045028" cy="365125"/>
          </a:xfrm>
        </p:spPr>
        <p:txBody>
          <a:bodyPr/>
          <a:lstStyle/>
          <a:p>
            <a:r>
              <a:rPr lang="en-US"/>
              <a:t>01/15/2020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4534B1-CB3B-458B-80AF-26EE6A7DD324}"/>
              </a:ext>
            </a:extLst>
          </p:cNvPr>
          <p:cNvSpPr txBox="1"/>
          <p:nvPr userDrawn="1"/>
        </p:nvSpPr>
        <p:spPr>
          <a:xfrm>
            <a:off x="518746" y="441133"/>
            <a:ext cx="5495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254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Agenda</a:t>
            </a:r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A2F6E6-AF01-47E5-81B8-73DAADB1B7AA}"/>
              </a:ext>
            </a:extLst>
          </p:cNvPr>
          <p:cNvCxnSpPr>
            <a:cxnSpLocks/>
          </p:cNvCxnSpPr>
          <p:nvPr userDrawn="1"/>
        </p:nvCxnSpPr>
        <p:spPr>
          <a:xfrm>
            <a:off x="601085" y="1210574"/>
            <a:ext cx="9692640" cy="0"/>
          </a:xfrm>
          <a:prstGeom prst="line">
            <a:avLst/>
          </a:prstGeom>
          <a:ln w="57150">
            <a:solidFill>
              <a:srgbClr val="EEB21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120452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F12EDC-0DCE-4F40-9CFC-2D02C98C7D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D3F4B4-E1FE-4CB1-9A11-C03BCBE13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6599308-C2DC-4AF3-BD6C-E9764CC3D66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9920" y="1396538"/>
            <a:ext cx="10723880" cy="4780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/>
              <a:t>Agenda Item #1 – All font in Georgia Tech Blue</a:t>
            </a:r>
          </a:p>
          <a:p>
            <a:pPr lvl="0"/>
            <a:r>
              <a:rPr lang="en-US"/>
              <a:t>Agenda Item #2</a:t>
            </a:r>
          </a:p>
          <a:p>
            <a:pPr lvl="0"/>
            <a:r>
              <a:rPr lang="en-US"/>
              <a:t>Agenda Item # 3</a:t>
            </a:r>
          </a:p>
          <a:p>
            <a:pPr lvl="0"/>
            <a:r>
              <a:rPr lang="en-US"/>
              <a:t>Agenda Item #4</a:t>
            </a:r>
          </a:p>
          <a:p>
            <a:pPr lvl="0"/>
            <a:r>
              <a:rPr lang="en-US"/>
              <a:t>Etc.</a:t>
            </a:r>
          </a:p>
          <a:p>
            <a:pPr lvl="8"/>
            <a:endParaRPr lang="en-US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D8B8D40-D372-40F5-B67B-1CC6001F1962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7458" y="6377133"/>
            <a:ext cx="1045028" cy="365125"/>
          </a:xfrm>
        </p:spPr>
        <p:txBody>
          <a:bodyPr/>
          <a:lstStyle/>
          <a:p>
            <a:r>
              <a:rPr lang="en-US"/>
              <a:t>01/15/2020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4534B1-CB3B-458B-80AF-26EE6A7DD324}"/>
              </a:ext>
            </a:extLst>
          </p:cNvPr>
          <p:cNvSpPr txBox="1"/>
          <p:nvPr userDrawn="1"/>
        </p:nvSpPr>
        <p:spPr>
          <a:xfrm>
            <a:off x="518746" y="441133"/>
            <a:ext cx="5495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254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Agenda</a:t>
            </a:r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A2F6E6-AF01-47E5-81B8-73DAADB1B7AA}"/>
              </a:ext>
            </a:extLst>
          </p:cNvPr>
          <p:cNvCxnSpPr>
            <a:cxnSpLocks/>
          </p:cNvCxnSpPr>
          <p:nvPr userDrawn="1"/>
        </p:nvCxnSpPr>
        <p:spPr>
          <a:xfrm>
            <a:off x="601085" y="1210574"/>
            <a:ext cx="9692640" cy="0"/>
          </a:xfrm>
          <a:prstGeom prst="line">
            <a:avLst/>
          </a:prstGeom>
          <a:ln w="57150">
            <a:solidFill>
              <a:srgbClr val="EEB21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441271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_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F12EDC-0DCE-4F40-9CFC-2D02C98C7D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D3F4B4-E1FE-4CB1-9A11-C03BCBE13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57D24C1-B40F-4147-BFCC-1E23616B09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622" y="0"/>
            <a:ext cx="10515600" cy="1210574"/>
          </a:xfrm>
          <a:prstGeom prst="rect">
            <a:avLst/>
          </a:prstGeom>
          <a:noFill/>
        </p:spPr>
        <p:txBody>
          <a:bodyPr vert="horz" lIns="274320" tIns="45720" rIns="91440" bIns="45720" rtlCol="0" anchor="b" anchorCtr="0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Bullet Points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6599308-C2DC-4AF3-BD6C-E9764CC3D66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19760" y="1396538"/>
            <a:ext cx="10734040" cy="4780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500"/>
              </a:spcBef>
              <a:defRPr/>
            </a:lvl1pPr>
          </a:lstStyle>
          <a:p>
            <a:pPr lvl="0"/>
            <a:r>
              <a:rPr lang="en-US"/>
              <a:t>Edit Master text styles – All Font in Georgia Tech Blue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8"/>
            <a:endParaRPr lang="en-US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D8B8D40-D372-40F5-B67B-1CC6001F1962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7458" y="6377133"/>
            <a:ext cx="1045028" cy="365125"/>
          </a:xfrm>
        </p:spPr>
        <p:txBody>
          <a:bodyPr/>
          <a:lstStyle/>
          <a:p>
            <a:r>
              <a:rPr lang="en-US"/>
              <a:t>01/15/2020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23C9211-03F5-499B-8A0B-9E4FBB65AC68}"/>
              </a:ext>
            </a:extLst>
          </p:cNvPr>
          <p:cNvCxnSpPr>
            <a:cxnSpLocks/>
          </p:cNvCxnSpPr>
          <p:nvPr userDrawn="1"/>
        </p:nvCxnSpPr>
        <p:spPr>
          <a:xfrm>
            <a:off x="601085" y="1210574"/>
            <a:ext cx="9692640" cy="0"/>
          </a:xfrm>
          <a:prstGeom prst="line">
            <a:avLst/>
          </a:prstGeom>
          <a:ln w="57150">
            <a:solidFill>
              <a:srgbClr val="EEB21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3518246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_Bullet Point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F12EDC-0DCE-4F40-9CFC-2D02C98C7D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D3F4B4-E1FE-4CB1-9A11-C03BCBE13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57D24C1-B40F-4147-BFCC-1E23616B09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622" y="0"/>
            <a:ext cx="10515600" cy="1210574"/>
          </a:xfrm>
          <a:prstGeom prst="rect">
            <a:avLst/>
          </a:prstGeom>
          <a:noFill/>
        </p:spPr>
        <p:txBody>
          <a:bodyPr vert="horz" lIns="274320" tIns="45720" rIns="91440" bIns="45720" rtlCol="0" anchor="b" anchorCtr="0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Bullet Points + Image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6599308-C2DC-4AF3-BD6C-E9764CC3D66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9920" y="1396538"/>
            <a:ext cx="3898537" cy="4780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/>
              <a:t>Edit Master text styles – All font in Georgia Tech Blue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8"/>
            <a:endParaRPr lang="en-US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D8B8D40-D372-40F5-B67B-1CC6001F1962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7458" y="6377133"/>
            <a:ext cx="1045028" cy="365125"/>
          </a:xfrm>
        </p:spPr>
        <p:txBody>
          <a:bodyPr/>
          <a:lstStyle/>
          <a:p>
            <a:r>
              <a:rPr lang="en-US"/>
              <a:t>01/15/2020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3A843B6-B886-46CF-B62A-3993681376E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24400" y="1397000"/>
            <a:ext cx="6759575" cy="47799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8AE13F-15B1-4AE2-BF34-29BD80077434}"/>
              </a:ext>
            </a:extLst>
          </p:cNvPr>
          <p:cNvCxnSpPr>
            <a:cxnSpLocks/>
          </p:cNvCxnSpPr>
          <p:nvPr userDrawn="1"/>
        </p:nvCxnSpPr>
        <p:spPr>
          <a:xfrm>
            <a:off x="601085" y="1210574"/>
            <a:ext cx="9692640" cy="0"/>
          </a:xfrm>
          <a:prstGeom prst="line">
            <a:avLst/>
          </a:prstGeom>
          <a:ln w="57150">
            <a:solidFill>
              <a:srgbClr val="EEB21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37903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_Tex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F12EDC-0DCE-4F40-9CFC-2D02C98C7D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D3F4B4-E1FE-4CB1-9A11-C03BCBE13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57D24C1-B40F-4147-BFCC-1E23616B09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622" y="0"/>
            <a:ext cx="10515600" cy="1210574"/>
          </a:xfrm>
          <a:prstGeom prst="rect">
            <a:avLst/>
          </a:prstGeom>
          <a:noFill/>
        </p:spPr>
        <p:txBody>
          <a:bodyPr vert="horz" lIns="274320" tIns="45720" rIns="91440" bIns="45720" rtlCol="0" anchor="b" anchorCtr="0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Text + Table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6599308-C2DC-4AF3-BD6C-E9764CC3D66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99440" y="1396538"/>
            <a:ext cx="11042396" cy="8459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400" baseline="0"/>
            </a:lvl1pPr>
            <a:lvl9pPr>
              <a:defRPr sz="1600"/>
            </a:lvl9pPr>
          </a:lstStyle>
          <a:p>
            <a:pPr lvl="0"/>
            <a:r>
              <a:rPr lang="en-US"/>
              <a:t>Insert Text here. All font in Georgia Tech Blue. For tables, use banded rows with White and Buzz Gold/ Georgia Tech Blue with corresponding table borders.</a:t>
            </a:r>
          </a:p>
          <a:p>
            <a:pPr lvl="8"/>
            <a:endParaRPr lang="en-US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D8B8D40-D372-40F5-B67B-1CC6001F1962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7458" y="6377133"/>
            <a:ext cx="1045028" cy="365125"/>
          </a:xfrm>
        </p:spPr>
        <p:txBody>
          <a:bodyPr/>
          <a:lstStyle/>
          <a:p>
            <a:r>
              <a:rPr lang="en-US"/>
              <a:t>01/15/2020</a:t>
            </a:r>
          </a:p>
        </p:txBody>
      </p:sp>
      <p:sp>
        <p:nvSpPr>
          <p:cNvPr id="9" name="Table Placeholder 9">
            <a:extLst>
              <a:ext uri="{FF2B5EF4-FFF2-40B4-BE49-F238E27FC236}">
                <a16:creationId xmlns:a16="http://schemas.microsoft.com/office/drawing/2014/main" id="{4645F737-C18E-42F9-A097-DEAB07460D1F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99440" y="2318658"/>
            <a:ext cx="10884534" cy="37993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1E2E8D3-2206-41F6-9AE3-BF20A57A4E25}"/>
              </a:ext>
            </a:extLst>
          </p:cNvPr>
          <p:cNvCxnSpPr>
            <a:cxnSpLocks/>
          </p:cNvCxnSpPr>
          <p:nvPr userDrawn="1"/>
        </p:nvCxnSpPr>
        <p:spPr>
          <a:xfrm>
            <a:off x="601085" y="1210574"/>
            <a:ext cx="9692640" cy="0"/>
          </a:xfrm>
          <a:prstGeom prst="line">
            <a:avLst/>
          </a:prstGeom>
          <a:ln w="57150">
            <a:solidFill>
              <a:srgbClr val="EEB21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1124469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 Image,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F12EDC-0DCE-4F40-9CFC-2D02C98C7D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D3F4B4-E1FE-4CB1-9A11-C03BCBE13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D8B8D40-D372-40F5-B67B-1CC6001F1962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7458" y="6377133"/>
            <a:ext cx="1045028" cy="365125"/>
          </a:xfrm>
        </p:spPr>
        <p:txBody>
          <a:bodyPr/>
          <a:lstStyle/>
          <a:p>
            <a:r>
              <a:rPr lang="en-US"/>
              <a:t>01/15/2020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3A843B6-B886-46CF-B62A-3993681376E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7458" y="137160"/>
            <a:ext cx="10208622" cy="60739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9833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_GT Chevr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572B8B-0D18-4A36-B1E9-7B2104E0E7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63E9A-565B-4A1D-B912-F867D09513F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CAE2B25-70D1-4AA8-89AA-A96D782D37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2400" y="1641888"/>
            <a:ext cx="7565572" cy="279948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SECTION HEADER – </a:t>
            </a:r>
            <a:br>
              <a:rPr lang="en-US"/>
            </a:br>
            <a:r>
              <a:rPr lang="en-US"/>
              <a:t>Select layout with preferred image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462079-9DFB-4B61-8F30-F96AEC9BE6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20" y="0"/>
            <a:ext cx="3472794" cy="6207868"/>
          </a:xfrm>
          <a:prstGeom prst="rect">
            <a:avLst/>
          </a:prstGeom>
        </p:spPr>
      </p:pic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00DDC7BC-54C3-4232-9B41-966961335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7458" y="6377133"/>
            <a:ext cx="1066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01/15/2020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2270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_Transform Chevr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572B8B-0D18-4A36-B1E9-7B2104E0E7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63E9A-565B-4A1D-B912-F867D09513F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CAE2B25-70D1-4AA8-89AA-A96D782D37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2400" y="1641888"/>
            <a:ext cx="7565572" cy="279948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SECTION HEADER-</a:t>
            </a:r>
            <a:br>
              <a:rPr lang="en-US"/>
            </a:br>
            <a:r>
              <a:rPr lang="en-US"/>
              <a:t>Select layout with preferred image</a:t>
            </a:r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00DDC7BC-54C3-4232-9B41-966961335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7458" y="6377133"/>
            <a:ext cx="1066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01/15/2020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7108B4-6802-4E0D-AC48-DF81CE48EC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9" y="428"/>
            <a:ext cx="3349228" cy="61726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82249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_Build Chevr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572B8B-0D18-4A36-B1E9-7B2104E0E7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63E9A-565B-4A1D-B912-F867D09513F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CAE2B25-70D1-4AA8-89AA-A96D782D37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2400" y="1641888"/>
            <a:ext cx="7565572" cy="279948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SECTION HEADER-</a:t>
            </a:r>
            <a:br>
              <a:rPr lang="en-US"/>
            </a:br>
            <a:r>
              <a:rPr lang="en-US"/>
              <a:t>Select layout with preferred image</a:t>
            </a:r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00DDC7BC-54C3-4232-9B41-966961335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7458" y="6377133"/>
            <a:ext cx="1066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01/15/2020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2714E5-80DF-47BB-8B7F-7F94974A2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87" y="429"/>
            <a:ext cx="3361765" cy="61957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90664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_Unify Chevr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572B8B-0D18-4A36-B1E9-7B2104E0E7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63E9A-565B-4A1D-B912-F867D09513F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CAE2B25-70D1-4AA8-89AA-A96D782D37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2400" y="1641888"/>
            <a:ext cx="7565572" cy="279948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SECTION HEADER-</a:t>
            </a:r>
            <a:br>
              <a:rPr lang="en-US"/>
            </a:br>
            <a:r>
              <a:rPr lang="en-US"/>
              <a:t>Select layout with preferred image</a:t>
            </a:r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00DDC7BC-54C3-4232-9B41-966961335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7458" y="6377133"/>
            <a:ext cx="1066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01/15/2020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CD6054-0ED1-4FF0-8B10-D86CE1975D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87" y="428"/>
            <a:ext cx="3340777" cy="61570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71331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_Empower Chevr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572B8B-0D18-4A36-B1E9-7B2104E0E7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63E9A-565B-4A1D-B912-F867D09513F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CAE2B25-70D1-4AA8-89AA-A96D782D37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2400" y="1641888"/>
            <a:ext cx="7565572" cy="279948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SECTION HEADER-</a:t>
            </a:r>
            <a:br>
              <a:rPr lang="en-US"/>
            </a:br>
            <a:r>
              <a:rPr lang="en-US"/>
              <a:t>Select layout with preferred image</a:t>
            </a:r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00DDC7BC-54C3-4232-9B41-966961335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7458" y="6377133"/>
            <a:ext cx="1066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01/15/2020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9AC0A6-F75E-4E9C-AA01-1156A7AF8E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37" y="429"/>
            <a:ext cx="3348502" cy="6171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45697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_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F12EDC-0DCE-4F40-9CFC-2D02C98C7D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D3F4B4-E1FE-4CB1-9A11-C03BCBE13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57D24C1-B40F-4147-BFCC-1E23616B09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622" y="0"/>
            <a:ext cx="10515600" cy="1210574"/>
          </a:xfrm>
          <a:prstGeom prst="rect">
            <a:avLst/>
          </a:prstGeom>
          <a:noFill/>
        </p:spPr>
        <p:txBody>
          <a:bodyPr vert="horz" lIns="274320" tIns="45720" rIns="91440" bIns="45720" rtlCol="0" anchor="b" anchorCtr="0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Bullet Points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6599308-C2DC-4AF3-BD6C-E9764CC3D66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19760" y="1396538"/>
            <a:ext cx="10734040" cy="4780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500"/>
              </a:spcBef>
              <a:defRPr/>
            </a:lvl1pPr>
          </a:lstStyle>
          <a:p>
            <a:pPr lvl="0"/>
            <a:r>
              <a:rPr lang="en-US"/>
              <a:t>Edit Master text styles – All Font in Georgia Tech Blue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8"/>
            <a:endParaRPr lang="en-US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D8B8D40-D372-40F5-B67B-1CC6001F1962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7458" y="6377133"/>
            <a:ext cx="1045028" cy="365125"/>
          </a:xfrm>
        </p:spPr>
        <p:txBody>
          <a:bodyPr/>
          <a:lstStyle/>
          <a:p>
            <a:r>
              <a:rPr lang="en-US"/>
              <a:t>01/15/2020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23C9211-03F5-499B-8A0B-9E4FBB65AC68}"/>
              </a:ext>
            </a:extLst>
          </p:cNvPr>
          <p:cNvCxnSpPr>
            <a:cxnSpLocks/>
          </p:cNvCxnSpPr>
          <p:nvPr userDrawn="1"/>
        </p:nvCxnSpPr>
        <p:spPr>
          <a:xfrm>
            <a:off x="601085" y="1210574"/>
            <a:ext cx="9692640" cy="0"/>
          </a:xfrm>
          <a:prstGeom prst="line">
            <a:avLst/>
          </a:prstGeom>
          <a:ln w="57150">
            <a:solidFill>
              <a:srgbClr val="EEB21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771603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_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F12EDC-0DCE-4F40-9CFC-2D02C98C7D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D3F4B4-E1FE-4CB1-9A11-C03BCBE13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57D24C1-B40F-4147-BFCC-1E23616B09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622" y="0"/>
            <a:ext cx="10515600" cy="1210574"/>
          </a:xfrm>
          <a:prstGeom prst="rect">
            <a:avLst/>
          </a:prstGeom>
          <a:noFill/>
        </p:spPr>
        <p:txBody>
          <a:bodyPr vert="horz" lIns="274320" tIns="45720" rIns="91440" bIns="45720" rtlCol="0" anchor="b" anchorCtr="0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Bullet Points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6599308-C2DC-4AF3-BD6C-E9764CC3D66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19760" y="1396538"/>
            <a:ext cx="10734040" cy="4780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500"/>
              </a:spcBef>
              <a:defRPr/>
            </a:lvl1pPr>
          </a:lstStyle>
          <a:p>
            <a:pPr lvl="0"/>
            <a:r>
              <a:rPr lang="en-US"/>
              <a:t>Edit Master text styles – All Font in Georgia Tech Blue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8"/>
            <a:endParaRPr lang="en-US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D8B8D40-D372-40F5-B67B-1CC6001F1962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7458" y="6377133"/>
            <a:ext cx="1045028" cy="365125"/>
          </a:xfrm>
        </p:spPr>
        <p:txBody>
          <a:bodyPr/>
          <a:lstStyle/>
          <a:p>
            <a:r>
              <a:rPr lang="en-US"/>
              <a:t>01/15/2020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23C9211-03F5-499B-8A0B-9E4FBB65AC68}"/>
              </a:ext>
            </a:extLst>
          </p:cNvPr>
          <p:cNvCxnSpPr>
            <a:cxnSpLocks/>
          </p:cNvCxnSpPr>
          <p:nvPr userDrawn="1"/>
        </p:nvCxnSpPr>
        <p:spPr>
          <a:xfrm>
            <a:off x="601085" y="1210574"/>
            <a:ext cx="9692640" cy="0"/>
          </a:xfrm>
          <a:prstGeom prst="line">
            <a:avLst/>
          </a:prstGeom>
          <a:ln w="57150">
            <a:solidFill>
              <a:srgbClr val="EEB21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3982765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_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F12EDC-0DCE-4F40-9CFC-2D02C98C7D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D3F4B4-E1FE-4CB1-9A11-C03BCBE13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D8B8D40-D372-40F5-B67B-1CC6001F1962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7458" y="6377133"/>
            <a:ext cx="1045028" cy="365125"/>
          </a:xfrm>
        </p:spPr>
        <p:txBody>
          <a:bodyPr/>
          <a:lstStyle/>
          <a:p>
            <a:r>
              <a:rPr lang="en-US"/>
              <a:t>01/15/2020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9449EC-C31F-41B5-8816-CCA9D4D351E2}"/>
              </a:ext>
            </a:extLst>
          </p:cNvPr>
          <p:cNvSpPr txBox="1"/>
          <p:nvPr userDrawn="1"/>
        </p:nvSpPr>
        <p:spPr>
          <a:xfrm>
            <a:off x="534912" y="444511"/>
            <a:ext cx="89574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254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Let’s stay connected!</a:t>
            </a: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6154CC4-4271-44C8-A7A9-61414B3CB32C}"/>
              </a:ext>
            </a:extLst>
          </p:cNvPr>
          <p:cNvCxnSpPr>
            <a:cxnSpLocks/>
          </p:cNvCxnSpPr>
          <p:nvPr userDrawn="1"/>
        </p:nvCxnSpPr>
        <p:spPr>
          <a:xfrm>
            <a:off x="601085" y="1210574"/>
            <a:ext cx="9692640" cy="0"/>
          </a:xfrm>
          <a:prstGeom prst="line">
            <a:avLst/>
          </a:prstGeom>
          <a:ln w="57150">
            <a:solidFill>
              <a:srgbClr val="EEB21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8E6F1A3-7A43-4D68-9489-01278F5586EA}"/>
              </a:ext>
            </a:extLst>
          </p:cNvPr>
          <p:cNvSpPr txBox="1"/>
          <p:nvPr userDrawn="1"/>
        </p:nvSpPr>
        <p:spPr>
          <a:xfrm>
            <a:off x="601085" y="1347893"/>
            <a:ext cx="579971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Questions</a:t>
            </a:r>
            <a:r>
              <a:rPr lang="en-US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2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Feedback?  </a:t>
            </a:r>
          </a:p>
          <a:p>
            <a:endParaRPr lang="en-US" sz="2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Helpdesk Email: </a:t>
            </a:r>
            <a:r>
              <a:rPr lang="en-US" sz="2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erp.readiness@gatech.edu</a:t>
            </a:r>
          </a:p>
          <a:p>
            <a:endParaRPr lang="en-US" sz="2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Website: </a:t>
            </a:r>
            <a:r>
              <a:rPr lang="en-US"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http://transformation.gatech.edu</a:t>
            </a:r>
          </a:p>
        </p:txBody>
      </p:sp>
      <p:pic>
        <p:nvPicPr>
          <p:cNvPr id="10" name="Picture 2" descr="Image result for ga tech buzz and wreck">
            <a:extLst>
              <a:ext uri="{FF2B5EF4-FFF2-40B4-BE49-F238E27FC236}">
                <a16:creationId xmlns:a16="http://schemas.microsoft.com/office/drawing/2014/main" id="{613E57EC-F828-4FBD-BA67-AE5C65B725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602" y="2278967"/>
            <a:ext cx="4917091" cy="3509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74162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_Tex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F12EDC-0DCE-4F40-9CFC-2D02C98C7D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D3F4B4-E1FE-4CB1-9A11-C03BCBE13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57D24C1-B40F-4147-BFCC-1E23616B09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622" y="0"/>
            <a:ext cx="10515600" cy="1210574"/>
          </a:xfrm>
          <a:prstGeom prst="rect">
            <a:avLst/>
          </a:prstGeom>
          <a:noFill/>
        </p:spPr>
        <p:txBody>
          <a:bodyPr vert="horz" lIns="274320" tIns="45720" rIns="91440" bIns="45720" rtlCol="0" anchor="b" anchorCtr="0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Text + Table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6599308-C2DC-4AF3-BD6C-E9764CC3D66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99440" y="1396538"/>
            <a:ext cx="11042396" cy="8459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400" baseline="0"/>
            </a:lvl1pPr>
            <a:lvl9pPr>
              <a:defRPr sz="1600"/>
            </a:lvl9pPr>
          </a:lstStyle>
          <a:p>
            <a:pPr lvl="0"/>
            <a:r>
              <a:rPr lang="en-US"/>
              <a:t>Insert Text here. All font in Georgia Tech Blue. For tables, use banded rows with White and Buzz Gold/ Georgia Tech Blue with corresponding table borders.</a:t>
            </a:r>
          </a:p>
          <a:p>
            <a:pPr lvl="8"/>
            <a:endParaRPr lang="en-US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D8B8D40-D372-40F5-B67B-1CC6001F1962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7458" y="6377133"/>
            <a:ext cx="1045028" cy="365125"/>
          </a:xfrm>
        </p:spPr>
        <p:txBody>
          <a:bodyPr/>
          <a:lstStyle/>
          <a:p>
            <a:r>
              <a:rPr lang="en-US"/>
              <a:t>01/15/2020</a:t>
            </a:r>
          </a:p>
        </p:txBody>
      </p:sp>
      <p:sp>
        <p:nvSpPr>
          <p:cNvPr id="9" name="Table Placeholder 9">
            <a:extLst>
              <a:ext uri="{FF2B5EF4-FFF2-40B4-BE49-F238E27FC236}">
                <a16:creationId xmlns:a16="http://schemas.microsoft.com/office/drawing/2014/main" id="{4645F737-C18E-42F9-A097-DEAB07460D1F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99440" y="2318658"/>
            <a:ext cx="10884534" cy="37993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1E2E8D3-2206-41F6-9AE3-BF20A57A4E25}"/>
              </a:ext>
            </a:extLst>
          </p:cNvPr>
          <p:cNvCxnSpPr>
            <a:cxnSpLocks/>
          </p:cNvCxnSpPr>
          <p:nvPr userDrawn="1"/>
        </p:nvCxnSpPr>
        <p:spPr>
          <a:xfrm>
            <a:off x="601085" y="1210574"/>
            <a:ext cx="9692640" cy="0"/>
          </a:xfrm>
          <a:prstGeom prst="line">
            <a:avLst/>
          </a:prstGeom>
          <a:ln w="57150">
            <a:solidFill>
              <a:srgbClr val="EEB21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96969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00244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University System of Georgia Institution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01/15/2020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09054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_GT Chevr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572B8B-0D18-4A36-B1E9-7B2104E0E7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63E9A-565B-4A1D-B912-F867D09513F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CAE2B25-70D1-4AA8-89AA-A96D782D37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2400" y="1641888"/>
            <a:ext cx="7565572" cy="279948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SECTION HEADER – </a:t>
            </a:r>
            <a:br>
              <a:rPr lang="en-US"/>
            </a:br>
            <a:r>
              <a:rPr lang="en-US"/>
              <a:t>Select layout with preferred image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462079-9DFB-4B61-8F30-F96AEC9BE6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20" y="0"/>
            <a:ext cx="3472794" cy="6207868"/>
          </a:xfrm>
          <a:prstGeom prst="rect">
            <a:avLst/>
          </a:prstGeom>
        </p:spPr>
      </p:pic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00DDC7BC-54C3-4232-9B41-966961335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7458" y="6377133"/>
            <a:ext cx="1066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01/15/2020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9557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_Transform Chevr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572B8B-0D18-4A36-B1E9-7B2104E0E7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63E9A-565B-4A1D-B912-F867D09513F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CAE2B25-70D1-4AA8-89AA-A96D782D37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2400" y="1641888"/>
            <a:ext cx="7565572" cy="279948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SECTION HEADER-</a:t>
            </a:r>
            <a:br>
              <a:rPr lang="en-US"/>
            </a:br>
            <a:r>
              <a:rPr lang="en-US"/>
              <a:t>Select layout with preferred image</a:t>
            </a:r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00DDC7BC-54C3-4232-9B41-966961335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7458" y="6377133"/>
            <a:ext cx="1066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01/15/2020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7108B4-6802-4E0D-AC48-DF81CE48EC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9" y="428"/>
            <a:ext cx="3349228" cy="61726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95273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_Build Chevr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572B8B-0D18-4A36-B1E9-7B2104E0E7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63E9A-565B-4A1D-B912-F867D09513F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CAE2B25-70D1-4AA8-89AA-A96D782D37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2400" y="1641888"/>
            <a:ext cx="7565572" cy="279948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SECTION HEADER-</a:t>
            </a:r>
            <a:br>
              <a:rPr lang="en-US"/>
            </a:br>
            <a:r>
              <a:rPr lang="en-US"/>
              <a:t>Select layout with preferred image</a:t>
            </a:r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00DDC7BC-54C3-4232-9B41-966961335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7458" y="6377133"/>
            <a:ext cx="1066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01/15/2020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2714E5-80DF-47BB-8B7F-7F94974A2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87" y="429"/>
            <a:ext cx="3361765" cy="61957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84679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_Unify Chevr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572B8B-0D18-4A36-B1E9-7B2104E0E7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63E9A-565B-4A1D-B912-F867D09513F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CAE2B25-70D1-4AA8-89AA-A96D782D37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2400" y="1641888"/>
            <a:ext cx="7565572" cy="279948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SECTION HEADER-</a:t>
            </a:r>
            <a:br>
              <a:rPr lang="en-US"/>
            </a:br>
            <a:r>
              <a:rPr lang="en-US"/>
              <a:t>Select layout with preferred image</a:t>
            </a:r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00DDC7BC-54C3-4232-9B41-966961335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7458" y="6377133"/>
            <a:ext cx="1066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01/15/2020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CD6054-0ED1-4FF0-8B10-D86CE1975D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87" y="428"/>
            <a:ext cx="3340777" cy="61570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94808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_Empower Chevr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572B8B-0D18-4A36-B1E9-7B2104E0E7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63E9A-565B-4A1D-B912-F867D09513F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CAE2B25-70D1-4AA8-89AA-A96D782D37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2400" y="1641888"/>
            <a:ext cx="7565572" cy="279948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SECTION HEADER-</a:t>
            </a:r>
            <a:br>
              <a:rPr lang="en-US"/>
            </a:br>
            <a:r>
              <a:rPr lang="en-US"/>
              <a:t>Select layout with preferred image</a:t>
            </a:r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00DDC7BC-54C3-4232-9B41-966961335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7458" y="6377133"/>
            <a:ext cx="1066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01/15/2020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9AC0A6-F75E-4E9C-AA01-1156A7AF8E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37" y="429"/>
            <a:ext cx="3348502" cy="6171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22672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_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F12EDC-0DCE-4F40-9CFC-2D02C98C7D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D3F4B4-E1FE-4CB1-9A11-C03BCBE13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57D24C1-B40F-4147-BFCC-1E23616B09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622" y="0"/>
            <a:ext cx="10515600" cy="1210574"/>
          </a:xfrm>
          <a:prstGeom prst="rect">
            <a:avLst/>
          </a:prstGeom>
          <a:noFill/>
        </p:spPr>
        <p:txBody>
          <a:bodyPr vert="horz" lIns="274320" tIns="45720" rIns="91440" bIns="45720" rtlCol="0" anchor="b" anchorCtr="0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Bullet Points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6599308-C2DC-4AF3-BD6C-E9764CC3D66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19760" y="1396538"/>
            <a:ext cx="10734040" cy="4780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500"/>
              </a:spcBef>
              <a:defRPr/>
            </a:lvl1pPr>
          </a:lstStyle>
          <a:p>
            <a:pPr lvl="0"/>
            <a:r>
              <a:rPr lang="en-US"/>
              <a:t>Edit Master text styles – All Font in Georgia Tech Blue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8"/>
            <a:endParaRPr lang="en-US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D8B8D40-D372-40F5-B67B-1CC6001F1962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7458" y="6377133"/>
            <a:ext cx="1045028" cy="365125"/>
          </a:xfrm>
        </p:spPr>
        <p:txBody>
          <a:bodyPr/>
          <a:lstStyle/>
          <a:p>
            <a:r>
              <a:rPr lang="en-US"/>
              <a:t>01/15/2020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23C9211-03F5-499B-8A0B-9E4FBB65AC68}"/>
              </a:ext>
            </a:extLst>
          </p:cNvPr>
          <p:cNvCxnSpPr>
            <a:cxnSpLocks/>
          </p:cNvCxnSpPr>
          <p:nvPr userDrawn="1"/>
        </p:nvCxnSpPr>
        <p:spPr>
          <a:xfrm>
            <a:off x="601085" y="1210574"/>
            <a:ext cx="9692640" cy="0"/>
          </a:xfrm>
          <a:prstGeom prst="line">
            <a:avLst/>
          </a:prstGeom>
          <a:ln w="57150">
            <a:solidFill>
              <a:srgbClr val="EEB21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13917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_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F12EDC-0DCE-4F40-9CFC-2D02C98C7D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D3F4B4-E1FE-4CB1-9A11-C03BCBE13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D8B8D40-D372-40F5-B67B-1CC6001F1962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7458" y="6377133"/>
            <a:ext cx="1045028" cy="365125"/>
          </a:xfrm>
        </p:spPr>
        <p:txBody>
          <a:bodyPr/>
          <a:lstStyle/>
          <a:p>
            <a:r>
              <a:rPr lang="en-US"/>
              <a:t>01/15/2020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9449EC-C31F-41B5-8816-CCA9D4D351E2}"/>
              </a:ext>
            </a:extLst>
          </p:cNvPr>
          <p:cNvSpPr txBox="1"/>
          <p:nvPr userDrawn="1"/>
        </p:nvSpPr>
        <p:spPr>
          <a:xfrm>
            <a:off x="534912" y="444511"/>
            <a:ext cx="89574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254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Let’s stay connected!</a:t>
            </a: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6154CC4-4271-44C8-A7A9-61414B3CB32C}"/>
              </a:ext>
            </a:extLst>
          </p:cNvPr>
          <p:cNvCxnSpPr>
            <a:cxnSpLocks/>
          </p:cNvCxnSpPr>
          <p:nvPr userDrawn="1"/>
        </p:nvCxnSpPr>
        <p:spPr>
          <a:xfrm>
            <a:off x="601085" y="1210574"/>
            <a:ext cx="9692640" cy="0"/>
          </a:xfrm>
          <a:prstGeom prst="line">
            <a:avLst/>
          </a:prstGeom>
          <a:ln w="57150">
            <a:solidFill>
              <a:srgbClr val="EEB21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8E6F1A3-7A43-4D68-9489-01278F5586EA}"/>
              </a:ext>
            </a:extLst>
          </p:cNvPr>
          <p:cNvSpPr txBox="1"/>
          <p:nvPr userDrawn="1"/>
        </p:nvSpPr>
        <p:spPr>
          <a:xfrm>
            <a:off x="601085" y="1347893"/>
            <a:ext cx="579971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Questions</a:t>
            </a:r>
            <a:r>
              <a:rPr lang="en-US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2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Feedback?  </a:t>
            </a:r>
          </a:p>
          <a:p>
            <a:endParaRPr lang="en-US" sz="2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Helpdesk Email: </a:t>
            </a:r>
            <a:r>
              <a:rPr lang="en-US" sz="2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erp.ask@gatech.edu</a:t>
            </a:r>
          </a:p>
          <a:p>
            <a:endParaRPr lang="en-US" sz="2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Website: </a:t>
            </a:r>
            <a:r>
              <a:rPr lang="en-US"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http://transformation.gatech.edu</a:t>
            </a:r>
          </a:p>
        </p:txBody>
      </p:sp>
      <p:pic>
        <p:nvPicPr>
          <p:cNvPr id="10" name="Picture 2" descr="Image result for ga tech buzz and wreck">
            <a:extLst>
              <a:ext uri="{FF2B5EF4-FFF2-40B4-BE49-F238E27FC236}">
                <a16:creationId xmlns:a16="http://schemas.microsoft.com/office/drawing/2014/main" id="{613E57EC-F828-4FBD-BA67-AE5C65B725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602" y="2278967"/>
            <a:ext cx="4917091" cy="3509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1374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_Bullet Point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F12EDC-0DCE-4F40-9CFC-2D02C98C7D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D3F4B4-E1FE-4CB1-9A11-C03BCBE13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57D24C1-B40F-4147-BFCC-1E23616B09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622" y="0"/>
            <a:ext cx="10515600" cy="1210574"/>
          </a:xfrm>
          <a:prstGeom prst="rect">
            <a:avLst/>
          </a:prstGeom>
          <a:noFill/>
        </p:spPr>
        <p:txBody>
          <a:bodyPr vert="horz" lIns="274320" tIns="45720" rIns="91440" bIns="45720" rtlCol="0" anchor="b" anchorCtr="0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Bullet Points + Image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6599308-C2DC-4AF3-BD6C-E9764CC3D66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9920" y="1396538"/>
            <a:ext cx="3898537" cy="4780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/>
              <a:t>Edit Master text styles – All font in Georgia Tech Blue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8"/>
            <a:endParaRPr lang="en-US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D8B8D40-D372-40F5-B67B-1CC6001F1962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7458" y="6377133"/>
            <a:ext cx="1045028" cy="365125"/>
          </a:xfrm>
        </p:spPr>
        <p:txBody>
          <a:bodyPr/>
          <a:lstStyle/>
          <a:p>
            <a:r>
              <a:rPr lang="en-US"/>
              <a:t>01/15/2020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3A843B6-B886-46CF-B62A-3993681376E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24400" y="1397000"/>
            <a:ext cx="6759575" cy="47799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8AE13F-15B1-4AE2-BF34-29BD80077434}"/>
              </a:ext>
            </a:extLst>
          </p:cNvPr>
          <p:cNvCxnSpPr>
            <a:cxnSpLocks/>
          </p:cNvCxnSpPr>
          <p:nvPr userDrawn="1"/>
        </p:nvCxnSpPr>
        <p:spPr>
          <a:xfrm>
            <a:off x="601085" y="1210574"/>
            <a:ext cx="9692640" cy="0"/>
          </a:xfrm>
          <a:prstGeom prst="line">
            <a:avLst/>
          </a:prstGeom>
          <a:ln w="57150">
            <a:solidFill>
              <a:srgbClr val="EEB21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608159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_Tex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F12EDC-0DCE-4F40-9CFC-2D02C98C7D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D3F4B4-E1FE-4CB1-9A11-C03BCBE13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57D24C1-B40F-4147-BFCC-1E23616B09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622" y="0"/>
            <a:ext cx="10515600" cy="1210574"/>
          </a:xfrm>
          <a:prstGeom prst="rect">
            <a:avLst/>
          </a:prstGeom>
          <a:noFill/>
        </p:spPr>
        <p:txBody>
          <a:bodyPr vert="horz" lIns="274320" tIns="45720" rIns="91440" bIns="45720" rtlCol="0" anchor="b" anchorCtr="0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Text + Table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6599308-C2DC-4AF3-BD6C-E9764CC3D66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99440" y="1396538"/>
            <a:ext cx="11042396" cy="8459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400" baseline="0"/>
            </a:lvl1pPr>
            <a:lvl9pPr>
              <a:defRPr sz="1600"/>
            </a:lvl9pPr>
          </a:lstStyle>
          <a:p>
            <a:pPr lvl="0"/>
            <a:r>
              <a:rPr lang="en-US"/>
              <a:t>Insert Text here. All font in Georgia Tech Blue. For tables, use banded rows with White and Buzz Gold/ Georgia Tech Blue with corresponding table borders.</a:t>
            </a:r>
          </a:p>
          <a:p>
            <a:pPr lvl="8"/>
            <a:endParaRPr lang="en-US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D8B8D40-D372-40F5-B67B-1CC6001F1962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7458" y="6377133"/>
            <a:ext cx="1045028" cy="365125"/>
          </a:xfrm>
        </p:spPr>
        <p:txBody>
          <a:bodyPr/>
          <a:lstStyle/>
          <a:p>
            <a:r>
              <a:rPr lang="en-US"/>
              <a:t>01/15/2020</a:t>
            </a:r>
          </a:p>
        </p:txBody>
      </p:sp>
      <p:sp>
        <p:nvSpPr>
          <p:cNvPr id="9" name="Table Placeholder 9">
            <a:extLst>
              <a:ext uri="{FF2B5EF4-FFF2-40B4-BE49-F238E27FC236}">
                <a16:creationId xmlns:a16="http://schemas.microsoft.com/office/drawing/2014/main" id="{4645F737-C18E-42F9-A097-DEAB07460D1F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99440" y="2318658"/>
            <a:ext cx="10884534" cy="37993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1E2E8D3-2206-41F6-9AE3-BF20A57A4E25}"/>
              </a:ext>
            </a:extLst>
          </p:cNvPr>
          <p:cNvCxnSpPr>
            <a:cxnSpLocks/>
          </p:cNvCxnSpPr>
          <p:nvPr userDrawn="1"/>
        </p:nvCxnSpPr>
        <p:spPr>
          <a:xfrm>
            <a:off x="601085" y="1210574"/>
            <a:ext cx="9692640" cy="0"/>
          </a:xfrm>
          <a:prstGeom prst="line">
            <a:avLst/>
          </a:prstGeom>
          <a:ln w="57150">
            <a:solidFill>
              <a:srgbClr val="EEB21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5208587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_Safe Harb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F12EDC-0DCE-4F40-9CFC-2D02C98C7D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>
                <a:solidFill>
                  <a:srgbClr val="000000"/>
                </a:solidFill>
              </a:rPr>
              <a:pPr algn="r"/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D3F4B4-E1FE-4CB1-9A11-C03BCBE13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000000"/>
                </a:solidFill>
              </a:rPr>
              <a:t>University System of Georgia Institution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6599308-C2DC-4AF3-BD6C-E9764CC3D66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05131" y="1811246"/>
            <a:ext cx="2770909" cy="600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/>
            </a:lvl1pPr>
            <a:lvl9pPr marL="3657600" indent="0">
              <a:buNone/>
              <a:defRPr/>
            </a:lvl9pPr>
          </a:lstStyle>
          <a:p>
            <a:pPr lvl="0"/>
            <a:r>
              <a:rPr lang="en-US"/>
              <a:t>mm/dd/yyyy.</a:t>
            </a:r>
          </a:p>
          <a:p>
            <a:pPr lvl="8"/>
            <a:endParaRPr lang="en-US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D8B8D40-D372-40F5-B67B-1CC6001F1962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7458" y="6377133"/>
            <a:ext cx="1045028" cy="365125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01/15/2020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9449EC-C31F-41B5-8816-CCA9D4D351E2}"/>
              </a:ext>
            </a:extLst>
          </p:cNvPr>
          <p:cNvSpPr txBox="1"/>
          <p:nvPr userDrawn="1"/>
        </p:nvSpPr>
        <p:spPr>
          <a:xfrm>
            <a:off x="534912" y="444511"/>
            <a:ext cx="56900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254C"/>
                </a:solidFill>
                <a:cs typeface="Arial" panose="020B0604020202020204" pitchFamily="34" charset="0"/>
              </a:rPr>
              <a:t>Safe Harbor</a:t>
            </a:r>
            <a:endParaRPr lang="en-US">
              <a:solidFill>
                <a:srgbClr val="00254C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6154CC4-4271-44C8-A7A9-61414B3CB32C}"/>
              </a:ext>
            </a:extLst>
          </p:cNvPr>
          <p:cNvCxnSpPr>
            <a:cxnSpLocks/>
          </p:cNvCxnSpPr>
          <p:nvPr userDrawn="1"/>
        </p:nvCxnSpPr>
        <p:spPr>
          <a:xfrm>
            <a:off x="601085" y="1210574"/>
            <a:ext cx="9692640" cy="0"/>
          </a:xfrm>
          <a:prstGeom prst="line">
            <a:avLst/>
          </a:prstGeom>
          <a:ln w="57150">
            <a:solidFill>
              <a:srgbClr val="EEB21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12C96FB-40F1-4DCD-93CE-5AA9AB9B1911}"/>
              </a:ext>
            </a:extLst>
          </p:cNvPr>
          <p:cNvSpPr txBox="1"/>
          <p:nvPr userDrawn="1"/>
        </p:nvSpPr>
        <p:spPr>
          <a:xfrm>
            <a:off x="601085" y="1348509"/>
            <a:ext cx="107527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54C"/>
                </a:solidFill>
              </a:rPr>
              <a:t>The information delivered within this presentation was published 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A2D793-3AC2-4480-99CA-F62B45D799F2}"/>
              </a:ext>
            </a:extLst>
          </p:cNvPr>
          <p:cNvSpPr txBox="1"/>
          <p:nvPr userDrawn="1"/>
        </p:nvSpPr>
        <p:spPr>
          <a:xfrm>
            <a:off x="601084" y="2636982"/>
            <a:ext cx="10752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54C"/>
                </a:solidFill>
              </a:rPr>
              <a:t>This information, while accurate at the time, is subject to change.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D6AD21C-F527-481E-873E-52B6606097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084" y="4019669"/>
            <a:ext cx="9567883" cy="1127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FF0000"/>
                </a:solidFill>
              </a:defRPr>
            </a:lvl1pPr>
          </a:lstStyle>
          <a:p>
            <a:pPr lvl="0"/>
            <a:r>
              <a:rPr lang="en-US"/>
              <a:t>Instructions – Update the date above and  delete this placeholder text box.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2645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_Next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F12EDC-0DCE-4F40-9CFC-2D02C98C7D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>
                <a:solidFill>
                  <a:srgbClr val="000000"/>
                </a:solidFill>
              </a:rPr>
              <a:pPr algn="r"/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D3F4B4-E1FE-4CB1-9A11-C03BCBE13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000000"/>
                </a:solidFill>
              </a:rPr>
              <a:t>University System of Georgia Institution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6599308-C2DC-4AF3-BD6C-E9764CC3D66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" y="1396538"/>
            <a:ext cx="10744200" cy="4780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/>
              <a:t>Item #1 – All font in Georgia Tech Blue</a:t>
            </a:r>
          </a:p>
          <a:p>
            <a:pPr lvl="0"/>
            <a:r>
              <a:rPr lang="en-US"/>
              <a:t>Item #2</a:t>
            </a:r>
          </a:p>
          <a:p>
            <a:pPr lvl="0"/>
            <a:r>
              <a:rPr lang="en-US"/>
              <a:t>Item # 3</a:t>
            </a:r>
          </a:p>
          <a:p>
            <a:pPr lvl="0"/>
            <a:r>
              <a:rPr lang="en-US"/>
              <a:t>Item #4</a:t>
            </a:r>
          </a:p>
          <a:p>
            <a:pPr lvl="0"/>
            <a:r>
              <a:rPr lang="en-US"/>
              <a:t>Etc.</a:t>
            </a:r>
          </a:p>
          <a:p>
            <a:pPr lvl="8"/>
            <a:endParaRPr lang="en-US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D8B8D40-D372-40F5-B67B-1CC6001F1962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7458" y="6377133"/>
            <a:ext cx="1045028" cy="365125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01/15/2020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9449EC-C31F-41B5-8816-CCA9D4D351E2}"/>
              </a:ext>
            </a:extLst>
          </p:cNvPr>
          <p:cNvSpPr txBox="1"/>
          <p:nvPr userDrawn="1"/>
        </p:nvSpPr>
        <p:spPr>
          <a:xfrm>
            <a:off x="534912" y="444511"/>
            <a:ext cx="56900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254C"/>
                </a:solidFill>
                <a:cs typeface="Arial" panose="020B0604020202020204" pitchFamily="34" charset="0"/>
              </a:rPr>
              <a:t>Next Steps</a:t>
            </a:r>
            <a:endParaRPr lang="en-US">
              <a:solidFill>
                <a:srgbClr val="00254C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6154CC4-4271-44C8-A7A9-61414B3CB32C}"/>
              </a:ext>
            </a:extLst>
          </p:cNvPr>
          <p:cNvCxnSpPr>
            <a:cxnSpLocks/>
          </p:cNvCxnSpPr>
          <p:nvPr userDrawn="1"/>
        </p:nvCxnSpPr>
        <p:spPr>
          <a:xfrm>
            <a:off x="601085" y="1210574"/>
            <a:ext cx="9692640" cy="0"/>
          </a:xfrm>
          <a:prstGeom prst="line">
            <a:avLst/>
          </a:prstGeom>
          <a:ln w="57150">
            <a:solidFill>
              <a:srgbClr val="EEB21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489374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_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F12EDC-0DCE-4F40-9CFC-2D02C98C7D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>
                <a:solidFill>
                  <a:srgbClr val="000000"/>
                </a:solidFill>
              </a:rPr>
              <a:pPr algn="r"/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D3F4B4-E1FE-4CB1-9A11-C03BCBE13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000000"/>
                </a:solidFill>
              </a:rPr>
              <a:t>University System of Georgia Institution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D8B8D40-D372-40F5-B67B-1CC6001F1962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7458" y="6377133"/>
            <a:ext cx="1045028" cy="365125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01/15/2020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9449EC-C31F-41B5-8816-CCA9D4D351E2}"/>
              </a:ext>
            </a:extLst>
          </p:cNvPr>
          <p:cNvSpPr txBox="1"/>
          <p:nvPr userDrawn="1"/>
        </p:nvSpPr>
        <p:spPr>
          <a:xfrm>
            <a:off x="534912" y="444511"/>
            <a:ext cx="89574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254C"/>
                </a:solidFill>
                <a:cs typeface="Arial" panose="020B0604020202020204" pitchFamily="34" charset="0"/>
              </a:rPr>
              <a:t>Let’s stay connected!</a:t>
            </a:r>
            <a:endParaRPr lang="en-US">
              <a:solidFill>
                <a:srgbClr val="00254C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6154CC4-4271-44C8-A7A9-61414B3CB32C}"/>
              </a:ext>
            </a:extLst>
          </p:cNvPr>
          <p:cNvCxnSpPr>
            <a:cxnSpLocks/>
          </p:cNvCxnSpPr>
          <p:nvPr userDrawn="1"/>
        </p:nvCxnSpPr>
        <p:spPr>
          <a:xfrm>
            <a:off x="601085" y="1210574"/>
            <a:ext cx="9692640" cy="0"/>
          </a:xfrm>
          <a:prstGeom prst="line">
            <a:avLst/>
          </a:prstGeom>
          <a:ln w="57150">
            <a:solidFill>
              <a:srgbClr val="EEB21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8E6F1A3-7A43-4D68-9489-01278F5586EA}"/>
              </a:ext>
            </a:extLst>
          </p:cNvPr>
          <p:cNvSpPr txBox="1"/>
          <p:nvPr userDrawn="1"/>
        </p:nvSpPr>
        <p:spPr>
          <a:xfrm>
            <a:off x="601085" y="1347893"/>
            <a:ext cx="579971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54C"/>
                </a:solidFill>
              </a:rPr>
              <a:t>Questions or Feedback?  </a:t>
            </a:r>
          </a:p>
          <a:p>
            <a:endParaRPr lang="en-US" sz="2800">
              <a:solidFill>
                <a:srgbClr val="00254C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srgbClr val="00254C"/>
                </a:solidFill>
              </a:rPr>
              <a:t>Helpdesk Email: </a:t>
            </a:r>
            <a:r>
              <a:rPr lang="en-US" sz="2800">
                <a:solidFill>
                  <a:srgbClr val="00254C"/>
                </a:solidFill>
              </a:rPr>
              <a:t>erp.ask@gatech.edu</a:t>
            </a:r>
          </a:p>
          <a:p>
            <a:endParaRPr lang="en-US" sz="2800">
              <a:solidFill>
                <a:srgbClr val="00254C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srgbClr val="00254C"/>
                </a:solidFill>
              </a:rPr>
              <a:t>Website: </a:t>
            </a:r>
            <a:r>
              <a:rPr lang="en-US" sz="2800">
                <a:solidFill>
                  <a:srgbClr val="00254C"/>
                </a:solidFill>
              </a:rPr>
              <a:t>http://transformation.gatech.edu</a:t>
            </a:r>
          </a:p>
        </p:txBody>
      </p:sp>
      <p:pic>
        <p:nvPicPr>
          <p:cNvPr id="10" name="Picture 2" descr="Image result for ga tech buzz and wreck">
            <a:extLst>
              <a:ext uri="{FF2B5EF4-FFF2-40B4-BE49-F238E27FC236}">
                <a16:creationId xmlns:a16="http://schemas.microsoft.com/office/drawing/2014/main" id="{613E57EC-F828-4FBD-BA67-AE5C65B725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602" y="2278967"/>
            <a:ext cx="4917091" cy="3509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06412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B794D5-7167-4650-9B47-947E8ED93E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>
                <a:solidFill>
                  <a:srgbClr val="000000"/>
                </a:solidFill>
              </a:rPr>
              <a:pPr algn="r"/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0E0375-8796-413B-84FE-CAF8B9F07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000000"/>
                </a:solidFill>
              </a:rPr>
              <a:t>University System of Georgia Institution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58E3BD-1F2B-4713-859A-33B96000F20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01/15/2020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765904" y="1614100"/>
            <a:ext cx="10238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i="1">
                <a:solidFill>
                  <a:srgbClr val="00254C"/>
                </a:solidFill>
              </a:rPr>
              <a:t>Transform Your Workday</a:t>
            </a:r>
          </a:p>
        </p:txBody>
      </p:sp>
      <p:pic>
        <p:nvPicPr>
          <p:cNvPr id="8" name="Picture 2" descr="Image result for thank you post it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452" y="2711936"/>
            <a:ext cx="2475719" cy="294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45095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ransform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76" t="-15919" b="-1"/>
          <a:stretch/>
        </p:blipFill>
        <p:spPr>
          <a:xfrm>
            <a:off x="5240267" y="6210300"/>
            <a:ext cx="4267200" cy="1795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1" t="-92616" r="43485" b="-67870"/>
          <a:stretch/>
        </p:blipFill>
        <p:spPr>
          <a:xfrm>
            <a:off x="193763" y="6091518"/>
            <a:ext cx="5046504" cy="4034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579" y="6173067"/>
            <a:ext cx="2235200" cy="294968"/>
          </a:xfrm>
          <a:prstGeom prst="rect">
            <a:avLst/>
          </a:prstGeom>
        </p:spPr>
      </p:pic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E27B6B2A-E57B-4B16-A29A-7A24874CD4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3763" y="64256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01/15/2020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25BDFCE1-95AE-434A-B91B-7D90E823C7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62285" y="644263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University System of Georgia Institution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446B5977-F9DF-46F2-9A3C-1BE5564E98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17579" y="644263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fld id="{72705891-382D-4056-BA08-E95CACF917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1F866DA7-148E-4977-9213-7C73D1C1E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40" y="168871"/>
            <a:ext cx="9978159" cy="982312"/>
          </a:xfrm>
          <a:prstGeom prst="rect">
            <a:avLst/>
          </a:prstGeom>
          <a:noFill/>
        </p:spPr>
        <p:txBody>
          <a:bodyPr vert="horz" lIns="274320" tIns="45720" rIns="91440" bIns="45720" rtlCol="0" anchor="b" anchorCtr="0">
            <a:noAutofit/>
          </a:bodyPr>
          <a:lstStyle>
            <a:lvl1pPr algn="l">
              <a:defRPr sz="3200" b="1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D304542-8A65-4E55-B255-CDA1ABFB1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622" y="1435534"/>
            <a:ext cx="11588196" cy="4748361"/>
          </a:xfrm>
          <a:prstGeom prst="rect">
            <a:avLst/>
          </a:prstGeom>
        </p:spPr>
        <p:txBody>
          <a:bodyPr vert="horz" lIns="274320" tIns="45720" rIns="274320" bIns="45720" rtlCol="0"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FontTx/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557213" marR="0" lvl="1" indent="-214313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857250" marR="0" lvl="2" indent="-1714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200150" marR="0" lvl="3" indent="-1714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Fourth level</a:t>
            </a:r>
          </a:p>
          <a:p>
            <a:pPr marL="1543050" marR="0" lvl="4" indent="-1714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6640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00244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University System of Georgia Institution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01/15/2020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96230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_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F12EDC-0DCE-4F40-9CFC-2D02C98C7D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D3F4B4-E1FE-4CB1-9A11-C03BCBE13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57D24C1-B40F-4147-BFCC-1E23616B09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622" y="0"/>
            <a:ext cx="10515600" cy="1210574"/>
          </a:xfrm>
          <a:prstGeom prst="rect">
            <a:avLst/>
          </a:prstGeom>
          <a:noFill/>
        </p:spPr>
        <p:txBody>
          <a:bodyPr vert="horz" lIns="274320" tIns="45720" rIns="91440" bIns="45720" rtlCol="0" anchor="b" anchorCtr="0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Bullet Points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6599308-C2DC-4AF3-BD6C-E9764CC3D66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19760" y="1396538"/>
            <a:ext cx="10734040" cy="4780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500"/>
              </a:spcBef>
              <a:defRPr/>
            </a:lvl1pPr>
          </a:lstStyle>
          <a:p>
            <a:pPr lvl="0"/>
            <a:r>
              <a:rPr lang="en-US"/>
              <a:t>Edit Master text styles – All Font in Georgia Tech Blue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8"/>
            <a:endParaRPr lang="en-US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D8B8D40-D372-40F5-B67B-1CC6001F1962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7458" y="6377133"/>
            <a:ext cx="1045028" cy="365125"/>
          </a:xfrm>
        </p:spPr>
        <p:txBody>
          <a:bodyPr/>
          <a:lstStyle/>
          <a:p>
            <a:r>
              <a:rPr lang="en-US"/>
              <a:t>01/15/2020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23C9211-03F5-499B-8A0B-9E4FBB65AC68}"/>
              </a:ext>
            </a:extLst>
          </p:cNvPr>
          <p:cNvCxnSpPr>
            <a:cxnSpLocks/>
          </p:cNvCxnSpPr>
          <p:nvPr userDrawn="1"/>
        </p:nvCxnSpPr>
        <p:spPr>
          <a:xfrm>
            <a:off x="601085" y="1210574"/>
            <a:ext cx="9692640" cy="0"/>
          </a:xfrm>
          <a:prstGeom prst="line">
            <a:avLst/>
          </a:prstGeom>
          <a:ln w="57150">
            <a:solidFill>
              <a:srgbClr val="EEB21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3379998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_GT Chevr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572B8B-0D18-4A36-B1E9-7B2104E0E7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63E9A-565B-4A1D-B912-F867D09513F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CAE2B25-70D1-4AA8-89AA-A96D782D37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2400" y="1641888"/>
            <a:ext cx="7565572" cy="279948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SECTION HEADER – </a:t>
            </a:r>
            <a:br>
              <a:rPr lang="en-US"/>
            </a:br>
            <a:r>
              <a:rPr lang="en-US"/>
              <a:t>Select layout with preferred image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462079-9DFB-4B61-8F30-F96AEC9BE6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20" y="0"/>
            <a:ext cx="3472794" cy="6207868"/>
          </a:xfrm>
          <a:prstGeom prst="rect">
            <a:avLst/>
          </a:prstGeom>
        </p:spPr>
      </p:pic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00DDC7BC-54C3-4232-9B41-966961335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7458" y="6377133"/>
            <a:ext cx="1066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01/15/2020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21322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_Transform Chevr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572B8B-0D18-4A36-B1E9-7B2104E0E7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63E9A-565B-4A1D-B912-F867D09513F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CAE2B25-70D1-4AA8-89AA-A96D782D37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2400" y="1641888"/>
            <a:ext cx="7565572" cy="279948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SECTION HEADER-</a:t>
            </a:r>
            <a:br>
              <a:rPr lang="en-US"/>
            </a:br>
            <a:r>
              <a:rPr lang="en-US"/>
              <a:t>Select layout with preferred image</a:t>
            </a:r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00DDC7BC-54C3-4232-9B41-966961335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7458" y="6377133"/>
            <a:ext cx="1066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01/15/2020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7108B4-6802-4E0D-AC48-DF81CE48EC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9" y="428"/>
            <a:ext cx="3349228" cy="61726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2765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_Tex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F12EDC-0DCE-4F40-9CFC-2D02C98C7D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D3F4B4-E1FE-4CB1-9A11-C03BCBE13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57D24C1-B40F-4147-BFCC-1E23616B09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622" y="0"/>
            <a:ext cx="10515600" cy="1210574"/>
          </a:xfrm>
          <a:prstGeom prst="rect">
            <a:avLst/>
          </a:prstGeom>
          <a:noFill/>
        </p:spPr>
        <p:txBody>
          <a:bodyPr vert="horz" lIns="274320" tIns="45720" rIns="91440" bIns="45720" rtlCol="0" anchor="b" anchorCtr="0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Text + Table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6599308-C2DC-4AF3-BD6C-E9764CC3D66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99440" y="1396538"/>
            <a:ext cx="11042396" cy="8459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400" baseline="0"/>
            </a:lvl1pPr>
            <a:lvl9pPr>
              <a:defRPr sz="1600"/>
            </a:lvl9pPr>
          </a:lstStyle>
          <a:p>
            <a:pPr lvl="0"/>
            <a:r>
              <a:rPr lang="en-US"/>
              <a:t>Insert Text here. All font in Georgia Tech Blue. For tables, use banded rows with White and Buzz Gold/ Georgia Tech Blue with corresponding table borders.</a:t>
            </a:r>
          </a:p>
          <a:p>
            <a:pPr lvl="8"/>
            <a:endParaRPr lang="en-US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D8B8D40-D372-40F5-B67B-1CC6001F1962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7458" y="6377133"/>
            <a:ext cx="1045028" cy="365125"/>
          </a:xfrm>
        </p:spPr>
        <p:txBody>
          <a:bodyPr/>
          <a:lstStyle/>
          <a:p>
            <a:r>
              <a:rPr lang="en-US"/>
              <a:t>01/15/2020</a:t>
            </a:r>
          </a:p>
        </p:txBody>
      </p:sp>
      <p:sp>
        <p:nvSpPr>
          <p:cNvPr id="9" name="Table Placeholder 9">
            <a:extLst>
              <a:ext uri="{FF2B5EF4-FFF2-40B4-BE49-F238E27FC236}">
                <a16:creationId xmlns:a16="http://schemas.microsoft.com/office/drawing/2014/main" id="{4645F737-C18E-42F9-A097-DEAB07460D1F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99440" y="2318658"/>
            <a:ext cx="10884534" cy="37993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1E2E8D3-2206-41F6-9AE3-BF20A57A4E25}"/>
              </a:ext>
            </a:extLst>
          </p:cNvPr>
          <p:cNvCxnSpPr>
            <a:cxnSpLocks/>
          </p:cNvCxnSpPr>
          <p:nvPr userDrawn="1"/>
        </p:nvCxnSpPr>
        <p:spPr>
          <a:xfrm>
            <a:off x="601085" y="1210574"/>
            <a:ext cx="9692640" cy="0"/>
          </a:xfrm>
          <a:prstGeom prst="line">
            <a:avLst/>
          </a:prstGeom>
          <a:ln w="57150">
            <a:solidFill>
              <a:srgbClr val="EEB21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6334159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_Build Chevr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572B8B-0D18-4A36-B1E9-7B2104E0E7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63E9A-565B-4A1D-B912-F867D09513F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CAE2B25-70D1-4AA8-89AA-A96D782D37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2400" y="1641888"/>
            <a:ext cx="7565572" cy="279948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SECTION HEADER-</a:t>
            </a:r>
            <a:br>
              <a:rPr lang="en-US"/>
            </a:br>
            <a:r>
              <a:rPr lang="en-US"/>
              <a:t>Select layout with preferred image</a:t>
            </a:r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00DDC7BC-54C3-4232-9B41-966961335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7458" y="6377133"/>
            <a:ext cx="1066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01/15/2020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2714E5-80DF-47BB-8B7F-7F94974A2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87" y="429"/>
            <a:ext cx="3361765" cy="61957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73209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_Unify Chevr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572B8B-0D18-4A36-B1E9-7B2104E0E7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63E9A-565B-4A1D-B912-F867D09513F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CAE2B25-70D1-4AA8-89AA-A96D782D37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2400" y="1641888"/>
            <a:ext cx="7565572" cy="279948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SECTION HEADER-</a:t>
            </a:r>
            <a:br>
              <a:rPr lang="en-US"/>
            </a:br>
            <a:r>
              <a:rPr lang="en-US"/>
              <a:t>Select layout with preferred image</a:t>
            </a:r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00DDC7BC-54C3-4232-9B41-966961335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7458" y="6377133"/>
            <a:ext cx="1066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01/15/2020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CD6054-0ED1-4FF0-8B10-D86CE1975D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87" y="428"/>
            <a:ext cx="3340777" cy="61570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22770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_Empower Chevr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572B8B-0D18-4A36-B1E9-7B2104E0E7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63E9A-565B-4A1D-B912-F867D09513F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CAE2B25-70D1-4AA8-89AA-A96D782D37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2400" y="1641888"/>
            <a:ext cx="7565572" cy="279948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SECTION HEADER-</a:t>
            </a:r>
            <a:br>
              <a:rPr lang="en-US"/>
            </a:br>
            <a:r>
              <a:rPr lang="en-US"/>
              <a:t>Select layout with preferred image</a:t>
            </a:r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00DDC7BC-54C3-4232-9B41-966961335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7458" y="6377133"/>
            <a:ext cx="1066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01/15/2020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9AC0A6-F75E-4E9C-AA01-1156A7AF8E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37" y="429"/>
            <a:ext cx="3348502" cy="6171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66829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_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F12EDC-0DCE-4F40-9CFC-2D02C98C7D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D3F4B4-E1FE-4CB1-9A11-C03BCBE13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57D24C1-B40F-4147-BFCC-1E23616B09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622" y="0"/>
            <a:ext cx="10515600" cy="1210574"/>
          </a:xfrm>
          <a:prstGeom prst="rect">
            <a:avLst/>
          </a:prstGeom>
          <a:noFill/>
        </p:spPr>
        <p:txBody>
          <a:bodyPr vert="horz" lIns="274320" tIns="45720" rIns="91440" bIns="45720" rtlCol="0" anchor="b" anchorCtr="0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Bullet Points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6599308-C2DC-4AF3-BD6C-E9764CC3D66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19760" y="1396538"/>
            <a:ext cx="10734040" cy="4780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500"/>
              </a:spcBef>
              <a:defRPr/>
            </a:lvl1pPr>
          </a:lstStyle>
          <a:p>
            <a:pPr lvl="0"/>
            <a:r>
              <a:rPr lang="en-US"/>
              <a:t>Edit Master text styles – All Font in Georgia Tech Blue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8"/>
            <a:endParaRPr lang="en-US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D8B8D40-D372-40F5-B67B-1CC6001F1962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7458" y="6377133"/>
            <a:ext cx="1045028" cy="365125"/>
          </a:xfrm>
        </p:spPr>
        <p:txBody>
          <a:bodyPr/>
          <a:lstStyle/>
          <a:p>
            <a:r>
              <a:rPr lang="en-US"/>
              <a:t>01/15/2020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23C9211-03F5-499B-8A0B-9E4FBB65AC68}"/>
              </a:ext>
            </a:extLst>
          </p:cNvPr>
          <p:cNvCxnSpPr>
            <a:cxnSpLocks/>
          </p:cNvCxnSpPr>
          <p:nvPr userDrawn="1"/>
        </p:nvCxnSpPr>
        <p:spPr>
          <a:xfrm>
            <a:off x="601085" y="1210574"/>
            <a:ext cx="9692640" cy="0"/>
          </a:xfrm>
          <a:prstGeom prst="line">
            <a:avLst/>
          </a:prstGeom>
          <a:ln w="57150">
            <a:solidFill>
              <a:srgbClr val="EEB21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2240544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_Tex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F12EDC-0DCE-4F40-9CFC-2D02C98C7D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D3F4B4-E1FE-4CB1-9A11-C03BCBE13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57D24C1-B40F-4147-BFCC-1E23616B09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622" y="0"/>
            <a:ext cx="10515600" cy="1210574"/>
          </a:xfrm>
          <a:prstGeom prst="rect">
            <a:avLst/>
          </a:prstGeom>
          <a:noFill/>
        </p:spPr>
        <p:txBody>
          <a:bodyPr vert="horz" lIns="274320" tIns="45720" rIns="91440" bIns="45720" rtlCol="0" anchor="b" anchorCtr="0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Text + Table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6599308-C2DC-4AF3-BD6C-E9764CC3D66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99440" y="1396538"/>
            <a:ext cx="11042396" cy="8459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400" baseline="0"/>
            </a:lvl1pPr>
            <a:lvl9pPr>
              <a:defRPr sz="1600"/>
            </a:lvl9pPr>
          </a:lstStyle>
          <a:p>
            <a:pPr lvl="0"/>
            <a:r>
              <a:rPr lang="en-US"/>
              <a:t>Insert Text here. All font in Georgia Tech Blue. For tables, use banded rows with White and Buzz Gold/ Georgia Tech Blue with corresponding table borders.</a:t>
            </a:r>
          </a:p>
          <a:p>
            <a:pPr lvl="8"/>
            <a:endParaRPr lang="en-US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D8B8D40-D372-40F5-B67B-1CC6001F1962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7458" y="6377133"/>
            <a:ext cx="1045028" cy="365125"/>
          </a:xfrm>
        </p:spPr>
        <p:txBody>
          <a:bodyPr/>
          <a:lstStyle/>
          <a:p>
            <a:r>
              <a:rPr lang="en-US"/>
              <a:t>01/15/2020</a:t>
            </a:r>
          </a:p>
        </p:txBody>
      </p:sp>
      <p:sp>
        <p:nvSpPr>
          <p:cNvPr id="9" name="Table Placeholder 9">
            <a:extLst>
              <a:ext uri="{FF2B5EF4-FFF2-40B4-BE49-F238E27FC236}">
                <a16:creationId xmlns:a16="http://schemas.microsoft.com/office/drawing/2014/main" id="{4645F737-C18E-42F9-A097-DEAB07460D1F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99440" y="2318658"/>
            <a:ext cx="10884534" cy="37993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1E2E8D3-2206-41F6-9AE3-BF20A57A4E25}"/>
              </a:ext>
            </a:extLst>
          </p:cNvPr>
          <p:cNvCxnSpPr>
            <a:cxnSpLocks/>
          </p:cNvCxnSpPr>
          <p:nvPr userDrawn="1"/>
        </p:nvCxnSpPr>
        <p:spPr>
          <a:xfrm>
            <a:off x="601085" y="1210574"/>
            <a:ext cx="9692640" cy="0"/>
          </a:xfrm>
          <a:prstGeom prst="line">
            <a:avLst/>
          </a:prstGeom>
          <a:ln w="57150">
            <a:solidFill>
              <a:srgbClr val="EEB21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656505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_Bullet Point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F12EDC-0DCE-4F40-9CFC-2D02C98C7D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D3F4B4-E1FE-4CB1-9A11-C03BCBE13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57D24C1-B40F-4147-BFCC-1E23616B09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622" y="0"/>
            <a:ext cx="10515600" cy="1210574"/>
          </a:xfrm>
          <a:prstGeom prst="rect">
            <a:avLst/>
          </a:prstGeom>
          <a:noFill/>
        </p:spPr>
        <p:txBody>
          <a:bodyPr vert="horz" lIns="274320" tIns="45720" rIns="91440" bIns="45720" rtlCol="0" anchor="b" anchorCtr="0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Bullet Points + Image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6599308-C2DC-4AF3-BD6C-E9764CC3D66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9920" y="1396538"/>
            <a:ext cx="3898537" cy="4780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/>
              <a:t>Edit Master text styles – All font in Georgia Tech Blue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8"/>
            <a:endParaRPr lang="en-US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D8B8D40-D372-40F5-B67B-1CC6001F1962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7458" y="6377133"/>
            <a:ext cx="1045028" cy="365125"/>
          </a:xfrm>
        </p:spPr>
        <p:txBody>
          <a:bodyPr/>
          <a:lstStyle/>
          <a:p>
            <a:r>
              <a:rPr lang="en-US"/>
              <a:t>01/15/2020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3A843B6-B886-46CF-B62A-3993681376E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24400" y="1397000"/>
            <a:ext cx="6759575" cy="47799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8AE13F-15B1-4AE2-BF34-29BD80077434}"/>
              </a:ext>
            </a:extLst>
          </p:cNvPr>
          <p:cNvCxnSpPr>
            <a:cxnSpLocks/>
          </p:cNvCxnSpPr>
          <p:nvPr userDrawn="1"/>
        </p:nvCxnSpPr>
        <p:spPr>
          <a:xfrm>
            <a:off x="601085" y="1210574"/>
            <a:ext cx="9692640" cy="0"/>
          </a:xfrm>
          <a:prstGeom prst="line">
            <a:avLst/>
          </a:prstGeom>
          <a:ln w="57150">
            <a:solidFill>
              <a:srgbClr val="EEB21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422995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00244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University System of Georgia Institution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01/15/2020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90616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_GT Chevr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572B8B-0D18-4A36-B1E9-7B2104E0E7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63E9A-565B-4A1D-B912-F867D09513F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CAE2B25-70D1-4AA8-89AA-A96D782D37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2400" y="1641888"/>
            <a:ext cx="7565572" cy="279948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SECTION HEADER – </a:t>
            </a:r>
            <a:br>
              <a:rPr lang="en-US"/>
            </a:br>
            <a:r>
              <a:rPr lang="en-US"/>
              <a:t>Select layout with preferred image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462079-9DFB-4B61-8F30-F96AEC9BE6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20" y="0"/>
            <a:ext cx="3472794" cy="6207868"/>
          </a:xfrm>
          <a:prstGeom prst="rect">
            <a:avLst/>
          </a:prstGeom>
        </p:spPr>
      </p:pic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00DDC7BC-54C3-4232-9B41-966961335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7458" y="6377133"/>
            <a:ext cx="1066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01/15/2020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9557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_Transform Chevr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572B8B-0D18-4A36-B1E9-7B2104E0E7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63E9A-565B-4A1D-B912-F867D09513F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CAE2B25-70D1-4AA8-89AA-A96D782D37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2400" y="1641888"/>
            <a:ext cx="7565572" cy="279948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SECTION HEADER-</a:t>
            </a:r>
            <a:br>
              <a:rPr lang="en-US"/>
            </a:br>
            <a:r>
              <a:rPr lang="en-US"/>
              <a:t>Select layout with preferred image</a:t>
            </a:r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00DDC7BC-54C3-4232-9B41-966961335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7458" y="6377133"/>
            <a:ext cx="1066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01/15/2020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7108B4-6802-4E0D-AC48-DF81CE48EC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9" y="428"/>
            <a:ext cx="3349228" cy="61726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95273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_Build Chevr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572B8B-0D18-4A36-B1E9-7B2104E0E7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63E9A-565B-4A1D-B912-F867D09513F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CAE2B25-70D1-4AA8-89AA-A96D782D37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2400" y="1641888"/>
            <a:ext cx="7565572" cy="279948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SECTION HEADER-</a:t>
            </a:r>
            <a:br>
              <a:rPr lang="en-US"/>
            </a:br>
            <a:r>
              <a:rPr lang="en-US"/>
              <a:t>Select layout with preferred image</a:t>
            </a:r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00DDC7BC-54C3-4232-9B41-966961335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7458" y="6377133"/>
            <a:ext cx="1066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01/15/2020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2714E5-80DF-47BB-8B7F-7F94974A2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87" y="429"/>
            <a:ext cx="3361765" cy="61957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8467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 Image,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F12EDC-0DCE-4F40-9CFC-2D02C98C7D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D3F4B4-E1FE-4CB1-9A11-C03BCBE13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D8B8D40-D372-40F5-B67B-1CC6001F1962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7458" y="6377133"/>
            <a:ext cx="1045028" cy="365125"/>
          </a:xfrm>
        </p:spPr>
        <p:txBody>
          <a:bodyPr/>
          <a:lstStyle/>
          <a:p>
            <a:r>
              <a:rPr lang="en-US"/>
              <a:t>01/15/2020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3A843B6-B886-46CF-B62A-3993681376E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7458" y="137160"/>
            <a:ext cx="10208622" cy="60739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393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_Unify Chevr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572B8B-0D18-4A36-B1E9-7B2104E0E7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63E9A-565B-4A1D-B912-F867D09513F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CAE2B25-70D1-4AA8-89AA-A96D782D37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2400" y="1641888"/>
            <a:ext cx="7565572" cy="279948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SECTION HEADER-</a:t>
            </a:r>
            <a:br>
              <a:rPr lang="en-US"/>
            </a:br>
            <a:r>
              <a:rPr lang="en-US"/>
              <a:t>Select layout with preferred image</a:t>
            </a:r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00DDC7BC-54C3-4232-9B41-966961335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7458" y="6377133"/>
            <a:ext cx="1066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01/15/2020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CD6054-0ED1-4FF0-8B10-D86CE1975D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87" y="428"/>
            <a:ext cx="3340777" cy="61570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94808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_Empower Chevr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572B8B-0D18-4A36-B1E9-7B2104E0E7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63E9A-565B-4A1D-B912-F867D09513F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CAE2B25-70D1-4AA8-89AA-A96D782D37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2400" y="1641888"/>
            <a:ext cx="7565572" cy="279948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SECTION HEADER-</a:t>
            </a:r>
            <a:br>
              <a:rPr lang="en-US"/>
            </a:br>
            <a:r>
              <a:rPr lang="en-US"/>
              <a:t>Select layout with preferred image</a:t>
            </a:r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00DDC7BC-54C3-4232-9B41-966961335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7458" y="6377133"/>
            <a:ext cx="1066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01/15/2020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9AC0A6-F75E-4E9C-AA01-1156A7AF8E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37" y="429"/>
            <a:ext cx="3348502" cy="6171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22672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_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F12EDC-0DCE-4F40-9CFC-2D02C98C7D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D3F4B4-E1FE-4CB1-9A11-C03BCBE13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57D24C1-B40F-4147-BFCC-1E23616B09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622" y="0"/>
            <a:ext cx="10515600" cy="1210574"/>
          </a:xfrm>
          <a:prstGeom prst="rect">
            <a:avLst/>
          </a:prstGeom>
          <a:noFill/>
        </p:spPr>
        <p:txBody>
          <a:bodyPr vert="horz" lIns="274320" tIns="45720" rIns="91440" bIns="45720" rtlCol="0" anchor="b" anchorCtr="0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Bullet Points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6599308-C2DC-4AF3-BD6C-E9764CC3D66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19760" y="1396538"/>
            <a:ext cx="10734040" cy="4780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500"/>
              </a:spcBef>
              <a:defRPr/>
            </a:lvl1pPr>
          </a:lstStyle>
          <a:p>
            <a:pPr lvl="0"/>
            <a:r>
              <a:rPr lang="en-US"/>
              <a:t>Edit Master text styles – All Font in Georgia Tech Blue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8"/>
            <a:endParaRPr lang="en-US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D8B8D40-D372-40F5-B67B-1CC6001F1962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7458" y="6377133"/>
            <a:ext cx="1045028" cy="365125"/>
          </a:xfrm>
        </p:spPr>
        <p:txBody>
          <a:bodyPr/>
          <a:lstStyle/>
          <a:p>
            <a:r>
              <a:rPr lang="en-US"/>
              <a:t>01/15/2020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23C9211-03F5-499B-8A0B-9E4FBB65AC68}"/>
              </a:ext>
            </a:extLst>
          </p:cNvPr>
          <p:cNvCxnSpPr>
            <a:cxnSpLocks/>
          </p:cNvCxnSpPr>
          <p:nvPr userDrawn="1"/>
        </p:nvCxnSpPr>
        <p:spPr>
          <a:xfrm>
            <a:off x="601085" y="1210574"/>
            <a:ext cx="9692640" cy="0"/>
          </a:xfrm>
          <a:prstGeom prst="line">
            <a:avLst/>
          </a:prstGeom>
          <a:ln w="57150">
            <a:solidFill>
              <a:srgbClr val="EEB21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13917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_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F12EDC-0DCE-4F40-9CFC-2D02C98C7D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D3F4B4-E1FE-4CB1-9A11-C03BCBE13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D8B8D40-D372-40F5-B67B-1CC6001F1962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7458" y="6377133"/>
            <a:ext cx="1045028" cy="365125"/>
          </a:xfrm>
        </p:spPr>
        <p:txBody>
          <a:bodyPr/>
          <a:lstStyle/>
          <a:p>
            <a:r>
              <a:rPr lang="en-US"/>
              <a:t>01/15/2020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9449EC-C31F-41B5-8816-CCA9D4D351E2}"/>
              </a:ext>
            </a:extLst>
          </p:cNvPr>
          <p:cNvSpPr txBox="1"/>
          <p:nvPr userDrawn="1"/>
        </p:nvSpPr>
        <p:spPr>
          <a:xfrm>
            <a:off x="534912" y="444511"/>
            <a:ext cx="89574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254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Let’s stay connected!</a:t>
            </a: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6154CC4-4271-44C8-A7A9-61414B3CB32C}"/>
              </a:ext>
            </a:extLst>
          </p:cNvPr>
          <p:cNvCxnSpPr>
            <a:cxnSpLocks/>
          </p:cNvCxnSpPr>
          <p:nvPr userDrawn="1"/>
        </p:nvCxnSpPr>
        <p:spPr>
          <a:xfrm>
            <a:off x="601085" y="1210574"/>
            <a:ext cx="9692640" cy="0"/>
          </a:xfrm>
          <a:prstGeom prst="line">
            <a:avLst/>
          </a:prstGeom>
          <a:ln w="57150">
            <a:solidFill>
              <a:srgbClr val="EEB21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8E6F1A3-7A43-4D68-9489-01278F5586EA}"/>
              </a:ext>
            </a:extLst>
          </p:cNvPr>
          <p:cNvSpPr txBox="1"/>
          <p:nvPr userDrawn="1"/>
        </p:nvSpPr>
        <p:spPr>
          <a:xfrm>
            <a:off x="601085" y="1347893"/>
            <a:ext cx="579971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Questions</a:t>
            </a:r>
            <a:r>
              <a:rPr lang="en-US"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2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Feedback?  </a:t>
            </a:r>
          </a:p>
          <a:p>
            <a:endParaRPr lang="en-US" sz="2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Helpdesk Email: </a:t>
            </a:r>
            <a:r>
              <a:rPr lang="en-US" sz="2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erp.ask@gatech.edu</a:t>
            </a:r>
          </a:p>
          <a:p>
            <a:endParaRPr lang="en-US" sz="2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Website: </a:t>
            </a:r>
            <a:r>
              <a:rPr lang="en-US"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http://transformation.gatech.edu</a:t>
            </a:r>
          </a:p>
        </p:txBody>
      </p:sp>
      <p:pic>
        <p:nvPicPr>
          <p:cNvPr id="10" name="Picture 2" descr="Image result for ga tech buzz and wreck">
            <a:extLst>
              <a:ext uri="{FF2B5EF4-FFF2-40B4-BE49-F238E27FC236}">
                <a16:creationId xmlns:a16="http://schemas.microsoft.com/office/drawing/2014/main" id="{613E57EC-F828-4FBD-BA67-AE5C65B725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602" y="2278967"/>
            <a:ext cx="4917091" cy="3509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13745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_Tex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F12EDC-0DCE-4F40-9CFC-2D02C98C7D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D3F4B4-E1FE-4CB1-9A11-C03BCBE13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57D24C1-B40F-4147-BFCC-1E23616B09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622" y="0"/>
            <a:ext cx="10515600" cy="1210574"/>
          </a:xfrm>
          <a:prstGeom prst="rect">
            <a:avLst/>
          </a:prstGeom>
          <a:noFill/>
        </p:spPr>
        <p:txBody>
          <a:bodyPr vert="horz" lIns="274320" tIns="45720" rIns="91440" bIns="45720" rtlCol="0" anchor="b" anchorCtr="0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Text + Table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6599308-C2DC-4AF3-BD6C-E9764CC3D66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99440" y="1396538"/>
            <a:ext cx="11042396" cy="8459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400" baseline="0"/>
            </a:lvl1pPr>
            <a:lvl9pPr>
              <a:defRPr sz="1600"/>
            </a:lvl9pPr>
          </a:lstStyle>
          <a:p>
            <a:pPr lvl="0"/>
            <a:r>
              <a:rPr lang="en-US"/>
              <a:t>Insert Text here. All font in Georgia Tech Blue. For tables, use banded rows with White and Buzz Gold/ Georgia Tech Blue with corresponding table borders.</a:t>
            </a:r>
          </a:p>
          <a:p>
            <a:pPr lvl="8"/>
            <a:endParaRPr lang="en-US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D8B8D40-D372-40F5-B67B-1CC6001F1962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37458" y="6377133"/>
            <a:ext cx="1045028" cy="365125"/>
          </a:xfrm>
        </p:spPr>
        <p:txBody>
          <a:bodyPr/>
          <a:lstStyle/>
          <a:p>
            <a:r>
              <a:rPr lang="en-US"/>
              <a:t>01/15/2020</a:t>
            </a:r>
          </a:p>
        </p:txBody>
      </p:sp>
      <p:sp>
        <p:nvSpPr>
          <p:cNvPr id="9" name="Table Placeholder 9">
            <a:extLst>
              <a:ext uri="{FF2B5EF4-FFF2-40B4-BE49-F238E27FC236}">
                <a16:creationId xmlns:a16="http://schemas.microsoft.com/office/drawing/2014/main" id="{4645F737-C18E-42F9-A097-DEAB07460D1F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99440" y="2318658"/>
            <a:ext cx="10884534" cy="37993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1E2E8D3-2206-41F6-9AE3-BF20A57A4E25}"/>
              </a:ext>
            </a:extLst>
          </p:cNvPr>
          <p:cNvCxnSpPr>
            <a:cxnSpLocks/>
          </p:cNvCxnSpPr>
          <p:nvPr userDrawn="1"/>
        </p:nvCxnSpPr>
        <p:spPr>
          <a:xfrm>
            <a:off x="601085" y="1210574"/>
            <a:ext cx="9692640" cy="0"/>
          </a:xfrm>
          <a:prstGeom prst="line">
            <a:avLst/>
          </a:prstGeom>
          <a:ln w="57150">
            <a:solidFill>
              <a:srgbClr val="EEB21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520858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_GT Chevr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572B8B-0D18-4A36-B1E9-7B2104E0E7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63E9A-565B-4A1D-B912-F867D09513F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CAE2B25-70D1-4AA8-89AA-A96D782D37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2400" y="1641888"/>
            <a:ext cx="7565572" cy="279948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SECTION HEADER – </a:t>
            </a:r>
            <a:br>
              <a:rPr lang="en-US"/>
            </a:br>
            <a:r>
              <a:rPr lang="en-US"/>
              <a:t>Select layout with preferred image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462079-9DFB-4B61-8F30-F96AEC9BE6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20" y="0"/>
            <a:ext cx="3472794" cy="6207868"/>
          </a:xfrm>
          <a:prstGeom prst="rect">
            <a:avLst/>
          </a:prstGeom>
        </p:spPr>
      </p:pic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00DDC7BC-54C3-4232-9B41-966961335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7458" y="6377133"/>
            <a:ext cx="1066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01/15/2020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955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_Transform Chevr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572B8B-0D18-4A36-B1E9-7B2104E0E7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63E9A-565B-4A1D-B912-F867D09513F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CAE2B25-70D1-4AA8-89AA-A96D782D37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2400" y="1641888"/>
            <a:ext cx="7565572" cy="279948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SECTION HEADER-</a:t>
            </a:r>
            <a:br>
              <a:rPr lang="en-US"/>
            </a:br>
            <a:r>
              <a:rPr lang="en-US"/>
              <a:t>Select layout with preferred image</a:t>
            </a:r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00DDC7BC-54C3-4232-9B41-966961335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7458" y="6377133"/>
            <a:ext cx="1066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01/15/2020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7108B4-6802-4E0D-AC48-DF81CE48EC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9" y="428"/>
            <a:ext cx="3349228" cy="61726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9527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heme" Target="../theme/them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ags" Target="../tags/tag2.xml"/><Relationship Id="rId9" Type="http://schemas.openxmlformats.org/officeDocument/2006/relationships/image" Target="../media/image5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tags" Target="../tags/tag62.xml"/><Relationship Id="rId5" Type="http://schemas.openxmlformats.org/officeDocument/2006/relationships/slideLayout" Target="../slideLayouts/slideLayout62.xml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5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1.xml"/><Relationship Id="rId10" Type="http://schemas.openxmlformats.org/officeDocument/2006/relationships/tags" Target="../tags/tag71.xml"/><Relationship Id="rId4" Type="http://schemas.openxmlformats.org/officeDocument/2006/relationships/slideLayout" Target="../slideLayouts/slideLayout70.xml"/><Relationship Id="rId9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5.xml"/><Relationship Id="rId7" Type="http://schemas.openxmlformats.org/officeDocument/2006/relationships/tags" Target="../tags/tag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tags" Target="../tags/tag10.xml"/><Relationship Id="rId5" Type="http://schemas.openxmlformats.org/officeDocument/2006/relationships/slideLayout" Target="../slideLayouts/slideLayout12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ags" Target="../tags/tag20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5.xml"/><Relationship Id="rId10" Type="http://schemas.openxmlformats.org/officeDocument/2006/relationships/tags" Target="../tags/tag25.xml"/><Relationship Id="rId4" Type="http://schemas.openxmlformats.org/officeDocument/2006/relationships/slideLayout" Target="../slideLayouts/slideLayout24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13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tags" Target="../tags/tag38.xml"/><Relationship Id="rId5" Type="http://schemas.openxmlformats.org/officeDocument/2006/relationships/slideLayout" Target="../slideLayouts/slideLayout38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5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47.xml"/><Relationship Id="rId10" Type="http://schemas.openxmlformats.org/officeDocument/2006/relationships/tags" Target="../tags/tag47.xml"/><Relationship Id="rId4" Type="http://schemas.openxmlformats.org/officeDocument/2006/relationships/slideLayout" Target="../slideLayouts/slideLayout46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54.xml"/><Relationship Id="rId9" Type="http://schemas.openxmlformats.org/officeDocument/2006/relationships/tags" Target="../tags/tag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4EDD89-8CA7-45B1-B16B-65676453F9D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20" y="0"/>
            <a:ext cx="3472794" cy="62078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2BA242-AA8C-497E-B5CA-4109ADDA817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870" y="3482480"/>
            <a:ext cx="7549026" cy="27068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C3C5C8-C03B-4E98-A6DC-4148BF64E27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546" y="244729"/>
            <a:ext cx="1203380" cy="51002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A30AD59-8D5F-4498-A538-F5EAD2E0ABDC}"/>
              </a:ext>
            </a:extLst>
          </p:cNvPr>
          <p:cNvGrpSpPr/>
          <p:nvPr userDrawn="1"/>
        </p:nvGrpSpPr>
        <p:grpSpPr>
          <a:xfrm>
            <a:off x="193763" y="6091518"/>
            <a:ext cx="9302820" cy="403411"/>
            <a:chOff x="193763" y="6091518"/>
            <a:chExt cx="9302820" cy="40341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B23C256-8066-42F6-AEEE-E751AA4D329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61" t="-92616" r="43485" b="-67870"/>
            <a:stretch/>
          </p:blipFill>
          <p:spPr>
            <a:xfrm>
              <a:off x="193763" y="6091518"/>
              <a:ext cx="5046504" cy="40341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87A4749-847D-4A71-81A7-A57495927E7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76" t="-15919" b="-1"/>
            <a:stretch/>
          </p:blipFill>
          <p:spPr>
            <a:xfrm>
              <a:off x="5229383" y="6210300"/>
              <a:ext cx="4267200" cy="179523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AA281BB-C895-4F41-95EF-4A406C4CF03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579" y="6173067"/>
            <a:ext cx="2235200" cy="294968"/>
          </a:xfrm>
          <a:prstGeom prst="rect">
            <a:avLst/>
          </a:prstGeom>
        </p:spPr>
      </p:pic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D06A19C1-F204-4291-99F8-9712A50C1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2564" y="6377133"/>
            <a:ext cx="3319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200" b="0" smtClean="0">
                <a:solidFill>
                  <a:schemeClr val="accent6"/>
                </a:solidFill>
              </a:defRPr>
            </a:lvl1pPr>
          </a:lstStyle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16ED4913-A175-4E9A-B231-3569D25D91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7713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200" b="0" smtClean="0">
                <a:solidFill>
                  <a:schemeClr val="accent6"/>
                </a:solidFill>
              </a:defRPr>
            </a:lvl1pPr>
          </a:lstStyle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52575DAD-7C15-42BD-A9D4-621E961C8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7183" y="1379375"/>
            <a:ext cx="7772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SLIDE MASTER – TITLE WITHOUT PROGRAM NAME</a:t>
            </a:r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A7097909-BE05-41E9-A38B-CB52CD38C5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7458" y="6377133"/>
            <a:ext cx="10450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200" smtClean="0">
                <a:solidFill>
                  <a:schemeClr val="accent6"/>
                </a:solidFill>
              </a:defRPr>
            </a:lvl1pPr>
          </a:lstStyle>
          <a:p>
            <a:r>
              <a:rPr lang="en-US"/>
              <a:t>01/15/2020</a:t>
            </a:r>
          </a:p>
        </p:txBody>
      </p:sp>
    </p:spTree>
    <p:custDataLst>
      <p:tags r:id="rId4"/>
    </p:custDataLst>
    <p:extLst>
      <p:ext uri="{BB962C8B-B14F-4D97-AF65-F5344CB8AC3E}">
        <p14:creationId xmlns:p14="http://schemas.microsoft.com/office/powerpoint/2010/main" val="4162807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4C3C5C8-C03B-4E98-A6DC-4148BF64E27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546" y="244729"/>
            <a:ext cx="1203380" cy="51002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A30AD59-8D5F-4498-A538-F5EAD2E0ABDC}"/>
              </a:ext>
            </a:extLst>
          </p:cNvPr>
          <p:cNvGrpSpPr/>
          <p:nvPr userDrawn="1"/>
        </p:nvGrpSpPr>
        <p:grpSpPr>
          <a:xfrm>
            <a:off x="193763" y="6091518"/>
            <a:ext cx="9302820" cy="403411"/>
            <a:chOff x="193763" y="6091518"/>
            <a:chExt cx="9302820" cy="40341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B23C256-8066-42F6-AEEE-E751AA4D329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61" t="-92616" r="43485" b="-67870"/>
            <a:stretch/>
          </p:blipFill>
          <p:spPr>
            <a:xfrm>
              <a:off x="193763" y="6091518"/>
              <a:ext cx="5046504" cy="40341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87A4749-847D-4A71-81A7-A57495927E7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76" t="-15919" b="-1"/>
            <a:stretch/>
          </p:blipFill>
          <p:spPr>
            <a:xfrm>
              <a:off x="5229383" y="6210300"/>
              <a:ext cx="4267200" cy="179523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AA281BB-C895-4F41-95EF-4A406C4CF03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579" y="6173067"/>
            <a:ext cx="2235200" cy="294968"/>
          </a:xfrm>
          <a:prstGeom prst="rect">
            <a:avLst/>
          </a:prstGeom>
        </p:spPr>
      </p:pic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D06A19C1-F204-4291-99F8-9712A50C1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2564" y="6377133"/>
            <a:ext cx="3319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200" b="0" smtClean="0">
                <a:solidFill>
                  <a:schemeClr val="accent6"/>
                </a:solidFill>
              </a:defRPr>
            </a:lvl1pPr>
          </a:lstStyle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16ED4913-A175-4E9A-B231-3569D25D91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7713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200" b="0" smtClean="0">
                <a:solidFill>
                  <a:schemeClr val="accent6"/>
                </a:solidFill>
              </a:defRPr>
            </a:lvl1pPr>
          </a:lstStyle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52575DAD-7C15-42BD-A9D4-621E961C8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314" y="1379375"/>
            <a:ext cx="107822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SLIDE MASTER- Section Breaks with Chevrons and headers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CECF1913-386B-400E-A441-912D108502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7458" y="6377133"/>
            <a:ext cx="1066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01/15/2020</a:t>
            </a:r>
          </a:p>
        </p:txBody>
      </p:sp>
    </p:spTree>
    <p:custDataLst>
      <p:tags r:id="rId11"/>
    </p:custDataLst>
    <p:extLst>
      <p:ext uri="{BB962C8B-B14F-4D97-AF65-F5344CB8AC3E}">
        <p14:creationId xmlns:p14="http://schemas.microsoft.com/office/powerpoint/2010/main" val="1876912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10" r:id="rId7"/>
    <p:sldLayoutId id="2147483711" r:id="rId8"/>
    <p:sldLayoutId id="2147483712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4C3C5C8-C03B-4E98-A6DC-4148BF64E27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546" y="244729"/>
            <a:ext cx="1203380" cy="51002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A30AD59-8D5F-4498-A538-F5EAD2E0ABDC}"/>
              </a:ext>
            </a:extLst>
          </p:cNvPr>
          <p:cNvGrpSpPr/>
          <p:nvPr userDrawn="1"/>
        </p:nvGrpSpPr>
        <p:grpSpPr>
          <a:xfrm>
            <a:off x="193763" y="6091518"/>
            <a:ext cx="9302820" cy="403411"/>
            <a:chOff x="193763" y="6091518"/>
            <a:chExt cx="9302820" cy="40341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B23C256-8066-42F6-AEEE-E751AA4D329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61" t="-92616" r="43485" b="-67870"/>
            <a:stretch/>
          </p:blipFill>
          <p:spPr>
            <a:xfrm>
              <a:off x="193763" y="6091518"/>
              <a:ext cx="5046504" cy="40341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87A4749-847D-4A71-81A7-A57495927E7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76" t="-15919" b="-1"/>
            <a:stretch/>
          </p:blipFill>
          <p:spPr>
            <a:xfrm>
              <a:off x="5229383" y="6210300"/>
              <a:ext cx="4267200" cy="179523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AA281BB-C895-4F41-95EF-4A406C4CF03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579" y="6173067"/>
            <a:ext cx="2235200" cy="294968"/>
          </a:xfrm>
          <a:prstGeom prst="rect">
            <a:avLst/>
          </a:prstGeom>
        </p:spPr>
      </p:pic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D06A19C1-F204-4291-99F8-9712A50C1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2564" y="6377133"/>
            <a:ext cx="3319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200" b="0" smtClean="0">
                <a:solidFill>
                  <a:schemeClr val="accent6"/>
                </a:solidFill>
              </a:defRPr>
            </a:lvl1pPr>
          </a:lstStyle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16ED4913-A175-4E9A-B231-3569D25D91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7713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200" b="0" smtClean="0">
                <a:solidFill>
                  <a:schemeClr val="accent6"/>
                </a:solidFill>
              </a:defRPr>
            </a:lvl1pPr>
          </a:lstStyle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52575DAD-7C15-42BD-A9D4-621E961C8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314" y="1379375"/>
            <a:ext cx="107822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SLIDE MASTER- Section Breaks with Chevrons and headers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CECF1913-386B-400E-A441-912D108502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7458" y="6377133"/>
            <a:ext cx="1066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01/15/2020</a:t>
            </a:r>
          </a:p>
        </p:txBody>
      </p:sp>
    </p:spTree>
    <p:custDataLst>
      <p:tags r:id="rId10"/>
    </p:custDataLst>
    <p:extLst>
      <p:ext uri="{BB962C8B-B14F-4D97-AF65-F5344CB8AC3E}">
        <p14:creationId xmlns:p14="http://schemas.microsoft.com/office/powerpoint/2010/main" val="3341681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4C3C5C8-C03B-4E98-A6DC-4148BF64E27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546" y="244729"/>
            <a:ext cx="1203380" cy="51002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A30AD59-8D5F-4498-A538-F5EAD2E0ABDC}"/>
              </a:ext>
            </a:extLst>
          </p:cNvPr>
          <p:cNvGrpSpPr/>
          <p:nvPr userDrawn="1"/>
        </p:nvGrpSpPr>
        <p:grpSpPr>
          <a:xfrm>
            <a:off x="193763" y="6091518"/>
            <a:ext cx="9302820" cy="403411"/>
            <a:chOff x="193763" y="6091518"/>
            <a:chExt cx="9302820" cy="40341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B23C256-8066-42F6-AEEE-E751AA4D329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61" t="-92616" r="43485" b="-67870"/>
            <a:stretch/>
          </p:blipFill>
          <p:spPr>
            <a:xfrm>
              <a:off x="193763" y="6091518"/>
              <a:ext cx="5046504" cy="40341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87A4749-847D-4A71-81A7-A57495927E7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76" t="-15919" b="-1"/>
            <a:stretch/>
          </p:blipFill>
          <p:spPr>
            <a:xfrm>
              <a:off x="5229383" y="6210300"/>
              <a:ext cx="4267200" cy="179523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AA281BB-C895-4F41-95EF-4A406C4CF03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579" y="6173067"/>
            <a:ext cx="2235200" cy="294968"/>
          </a:xfrm>
          <a:prstGeom prst="rect">
            <a:avLst/>
          </a:prstGeom>
        </p:spPr>
      </p:pic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D06A19C1-F204-4291-99F8-9712A50C1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2564" y="6377133"/>
            <a:ext cx="3319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200" b="0" smtClean="0">
                <a:solidFill>
                  <a:schemeClr val="accent6"/>
                </a:solidFill>
              </a:defRPr>
            </a:lvl1pPr>
          </a:lstStyle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16ED4913-A175-4E9A-B231-3569D25D91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7713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200" b="0" smtClean="0">
                <a:solidFill>
                  <a:schemeClr val="accent6"/>
                </a:solidFill>
              </a:defRPr>
            </a:lvl1pPr>
          </a:lstStyle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52575DAD-7C15-42BD-A9D4-621E961C8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1379375"/>
            <a:ext cx="110775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SLIDE MASTER – CONTENT ONLY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10DE5D-FC84-4868-8CF8-A0902F25F2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7458" y="6377133"/>
            <a:ext cx="1066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01/15/2020</a:t>
            </a:r>
          </a:p>
        </p:txBody>
      </p:sp>
    </p:spTree>
    <p:custDataLst>
      <p:tags r:id="rId7"/>
    </p:custDataLst>
    <p:extLst>
      <p:ext uri="{BB962C8B-B14F-4D97-AF65-F5344CB8AC3E}">
        <p14:creationId xmlns:p14="http://schemas.microsoft.com/office/powerpoint/2010/main" val="444617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4C3C5C8-C03B-4E98-A6DC-4148BF64E27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546" y="244729"/>
            <a:ext cx="1203380" cy="51002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A30AD59-8D5F-4498-A538-F5EAD2E0ABDC}"/>
              </a:ext>
            </a:extLst>
          </p:cNvPr>
          <p:cNvGrpSpPr/>
          <p:nvPr userDrawn="1"/>
        </p:nvGrpSpPr>
        <p:grpSpPr>
          <a:xfrm>
            <a:off x="193763" y="6091518"/>
            <a:ext cx="9302820" cy="403411"/>
            <a:chOff x="193763" y="6091518"/>
            <a:chExt cx="9302820" cy="40341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B23C256-8066-42F6-AEEE-E751AA4D329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61" t="-92616" r="43485" b="-67870"/>
            <a:stretch/>
          </p:blipFill>
          <p:spPr>
            <a:xfrm>
              <a:off x="193763" y="6091518"/>
              <a:ext cx="5046504" cy="40341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87A4749-847D-4A71-81A7-A57495927E7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76" t="-15919" b="-1"/>
            <a:stretch/>
          </p:blipFill>
          <p:spPr>
            <a:xfrm>
              <a:off x="5229383" y="6210300"/>
              <a:ext cx="4267200" cy="179523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AA281BB-C895-4F41-95EF-4A406C4CF03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579" y="6173067"/>
            <a:ext cx="2235200" cy="294968"/>
          </a:xfrm>
          <a:prstGeom prst="rect">
            <a:avLst/>
          </a:prstGeom>
        </p:spPr>
      </p:pic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D06A19C1-F204-4291-99F8-9712A50C1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2564" y="6377133"/>
            <a:ext cx="3319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200" b="0" smtClean="0">
                <a:solidFill>
                  <a:schemeClr val="accent6"/>
                </a:solidFill>
              </a:defRPr>
            </a:lvl1pPr>
          </a:lstStyle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16ED4913-A175-4E9A-B231-3569D25D91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7713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200" b="0" smtClean="0">
                <a:solidFill>
                  <a:schemeClr val="accent6"/>
                </a:solidFill>
              </a:defRPr>
            </a:lvl1pPr>
          </a:lstStyle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52575DAD-7C15-42BD-A9D4-621E961C8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314" y="1379375"/>
            <a:ext cx="107822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SLIDE MASTER- Section Breaks with Chevrons and headers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CECF1913-386B-400E-A441-912D108502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7458" y="6377133"/>
            <a:ext cx="1066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01/15/2020</a:t>
            </a:r>
          </a:p>
        </p:txBody>
      </p:sp>
    </p:spTree>
    <p:custDataLst>
      <p:tags r:id="rId11"/>
    </p:custDataLst>
    <p:extLst>
      <p:ext uri="{BB962C8B-B14F-4D97-AF65-F5344CB8AC3E}">
        <p14:creationId xmlns:p14="http://schemas.microsoft.com/office/powerpoint/2010/main" val="3341681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80" r:id="rId6"/>
    <p:sldLayoutId id="2147483681" r:id="rId7"/>
    <p:sldLayoutId id="2147483682" r:id="rId8"/>
    <p:sldLayoutId id="2147483692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4C3C5C8-C03B-4E98-A6DC-4148BF64E27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546" y="244729"/>
            <a:ext cx="1203380" cy="51002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A30AD59-8D5F-4498-A538-F5EAD2E0ABDC}"/>
              </a:ext>
            </a:extLst>
          </p:cNvPr>
          <p:cNvGrpSpPr/>
          <p:nvPr userDrawn="1"/>
        </p:nvGrpSpPr>
        <p:grpSpPr>
          <a:xfrm>
            <a:off x="193763" y="6091518"/>
            <a:ext cx="9302820" cy="403411"/>
            <a:chOff x="193763" y="6091518"/>
            <a:chExt cx="9302820" cy="40341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B23C256-8066-42F6-AEEE-E751AA4D329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61" t="-92616" r="43485" b="-67870"/>
            <a:stretch/>
          </p:blipFill>
          <p:spPr>
            <a:xfrm>
              <a:off x="193763" y="6091518"/>
              <a:ext cx="5046504" cy="40341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87A4749-847D-4A71-81A7-A57495927E7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76" t="-15919" b="-1"/>
            <a:stretch/>
          </p:blipFill>
          <p:spPr>
            <a:xfrm>
              <a:off x="5229383" y="6210300"/>
              <a:ext cx="4267200" cy="179523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AA281BB-C895-4F41-95EF-4A406C4CF03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579" y="6173067"/>
            <a:ext cx="2235200" cy="294968"/>
          </a:xfrm>
          <a:prstGeom prst="rect">
            <a:avLst/>
          </a:prstGeom>
        </p:spPr>
      </p:pic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D06A19C1-F204-4291-99F8-9712A50C1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2564" y="6377133"/>
            <a:ext cx="3319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200" b="0" smtClean="0">
                <a:solidFill>
                  <a:schemeClr val="accent6"/>
                </a:solidFill>
              </a:defRPr>
            </a:lvl1pPr>
          </a:lstStyle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16ED4913-A175-4E9A-B231-3569D25D91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7713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200" b="0" smtClean="0">
                <a:solidFill>
                  <a:schemeClr val="accent6"/>
                </a:solidFill>
              </a:defRPr>
            </a:lvl1pPr>
          </a:lstStyle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52575DAD-7C15-42BD-A9D4-621E961C8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314" y="1379375"/>
            <a:ext cx="107822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SLIDE MASTER- Other Standards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CECF1913-386B-400E-A441-912D108502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7458" y="6377133"/>
            <a:ext cx="1066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01/15/2020</a:t>
            </a:r>
          </a:p>
        </p:txBody>
      </p:sp>
    </p:spTree>
    <p:custDataLst>
      <p:tags r:id="rId6"/>
    </p:custDataLst>
    <p:extLst>
      <p:ext uri="{BB962C8B-B14F-4D97-AF65-F5344CB8AC3E}">
        <p14:creationId xmlns:p14="http://schemas.microsoft.com/office/powerpoint/2010/main" val="3944083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4C3C5C8-C03B-4E98-A6DC-4148BF64E27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546" y="244729"/>
            <a:ext cx="1203380" cy="51002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A30AD59-8D5F-4498-A538-F5EAD2E0ABDC}"/>
              </a:ext>
            </a:extLst>
          </p:cNvPr>
          <p:cNvGrpSpPr/>
          <p:nvPr userDrawn="1"/>
        </p:nvGrpSpPr>
        <p:grpSpPr>
          <a:xfrm>
            <a:off x="193763" y="6091518"/>
            <a:ext cx="9302820" cy="403411"/>
            <a:chOff x="193763" y="6091518"/>
            <a:chExt cx="9302820" cy="40341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B23C256-8066-42F6-AEEE-E751AA4D329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61" t="-92616" r="43485" b="-67870"/>
            <a:stretch/>
          </p:blipFill>
          <p:spPr>
            <a:xfrm>
              <a:off x="193763" y="6091518"/>
              <a:ext cx="5046504" cy="40341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87A4749-847D-4A71-81A7-A57495927E7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76" t="-15919" b="-1"/>
            <a:stretch/>
          </p:blipFill>
          <p:spPr>
            <a:xfrm>
              <a:off x="5229383" y="6210300"/>
              <a:ext cx="4267200" cy="179523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AA281BB-C895-4F41-95EF-4A406C4CF03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579" y="6173067"/>
            <a:ext cx="2235200" cy="294968"/>
          </a:xfrm>
          <a:prstGeom prst="rect">
            <a:avLst/>
          </a:prstGeom>
        </p:spPr>
      </p:pic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D06A19C1-F204-4291-99F8-9712A50C1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2564" y="6377133"/>
            <a:ext cx="3319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200" b="0" smtClean="0">
                <a:solidFill>
                  <a:schemeClr val="accent6"/>
                </a:solidFill>
              </a:defRPr>
            </a:lvl1pPr>
          </a:lstStyle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16ED4913-A175-4E9A-B231-3569D25D91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7713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200" b="0" smtClean="0">
                <a:solidFill>
                  <a:schemeClr val="accent6"/>
                </a:solidFill>
              </a:defRPr>
            </a:lvl1pPr>
          </a:lstStyle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52575DAD-7C15-42BD-A9D4-621E961C8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314" y="1379375"/>
            <a:ext cx="107822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SLIDE MASTER- Section Breaks with Chevrons and headers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CECF1913-386B-400E-A441-912D108502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7458" y="6377133"/>
            <a:ext cx="1066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01/15/2020</a:t>
            </a:r>
          </a:p>
        </p:txBody>
      </p:sp>
    </p:spTree>
    <p:custDataLst>
      <p:tags r:id="rId10"/>
    </p:custDataLst>
    <p:extLst>
      <p:ext uri="{BB962C8B-B14F-4D97-AF65-F5344CB8AC3E}">
        <p14:creationId xmlns:p14="http://schemas.microsoft.com/office/powerpoint/2010/main" val="3601208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755" r:id="rId2"/>
    <p:sldLayoutId id="2147483686" r:id="rId3"/>
    <p:sldLayoutId id="2147483756" r:id="rId4"/>
    <p:sldLayoutId id="2147483757" r:id="rId5"/>
    <p:sldLayoutId id="2147483689" r:id="rId6"/>
    <p:sldLayoutId id="2147483690" r:id="rId7"/>
    <p:sldLayoutId id="2147483691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4C3C5C8-C03B-4E98-A6DC-4148BF64E27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546" y="244729"/>
            <a:ext cx="1203380" cy="51002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A30AD59-8D5F-4498-A538-F5EAD2E0ABDC}"/>
              </a:ext>
            </a:extLst>
          </p:cNvPr>
          <p:cNvGrpSpPr/>
          <p:nvPr userDrawn="1"/>
        </p:nvGrpSpPr>
        <p:grpSpPr>
          <a:xfrm>
            <a:off x="193763" y="6091518"/>
            <a:ext cx="9302820" cy="403411"/>
            <a:chOff x="193763" y="6091518"/>
            <a:chExt cx="9302820" cy="40341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B23C256-8066-42F6-AEEE-E751AA4D329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61" t="-92616" r="43485" b="-67870"/>
            <a:stretch/>
          </p:blipFill>
          <p:spPr>
            <a:xfrm>
              <a:off x="193763" y="6091518"/>
              <a:ext cx="5046504" cy="40341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87A4749-847D-4A71-81A7-A57495927E7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76" t="-15919" b="-1"/>
            <a:stretch/>
          </p:blipFill>
          <p:spPr>
            <a:xfrm>
              <a:off x="5229383" y="6210300"/>
              <a:ext cx="4267200" cy="179523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AA281BB-C895-4F41-95EF-4A406C4CF03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579" y="6173067"/>
            <a:ext cx="2235200" cy="294968"/>
          </a:xfrm>
          <a:prstGeom prst="rect">
            <a:avLst/>
          </a:prstGeom>
        </p:spPr>
      </p:pic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D06A19C1-F204-4291-99F8-9712A50C1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2564" y="6377133"/>
            <a:ext cx="3319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200" b="0" smtClean="0">
                <a:solidFill>
                  <a:schemeClr val="accent6"/>
                </a:solidFill>
              </a:defRPr>
            </a:lvl1pPr>
          </a:lstStyle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16ED4913-A175-4E9A-B231-3569D25D91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7713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200" b="0" smtClean="0">
                <a:solidFill>
                  <a:schemeClr val="accent6"/>
                </a:solidFill>
              </a:defRPr>
            </a:lvl1pPr>
          </a:lstStyle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52575DAD-7C15-42BD-A9D4-621E961C8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1379375"/>
            <a:ext cx="110775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SLIDE MASTER – CONTENT ONLY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10DE5D-FC84-4868-8CF8-A0902F25F2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7458" y="6377133"/>
            <a:ext cx="1066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01/15/2020</a:t>
            </a:r>
          </a:p>
        </p:txBody>
      </p:sp>
    </p:spTree>
    <p:extLst>
      <p:ext uri="{BB962C8B-B14F-4D97-AF65-F5344CB8AC3E}">
        <p14:creationId xmlns:p14="http://schemas.microsoft.com/office/powerpoint/2010/main" val="3902500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4C3C5C8-C03B-4E98-A6DC-4148BF64E27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546" y="244729"/>
            <a:ext cx="1203380" cy="51002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A30AD59-8D5F-4498-A538-F5EAD2E0ABDC}"/>
              </a:ext>
            </a:extLst>
          </p:cNvPr>
          <p:cNvGrpSpPr/>
          <p:nvPr userDrawn="1"/>
        </p:nvGrpSpPr>
        <p:grpSpPr>
          <a:xfrm>
            <a:off x="193763" y="6091518"/>
            <a:ext cx="9302820" cy="403411"/>
            <a:chOff x="193763" y="6091518"/>
            <a:chExt cx="9302820" cy="40341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B23C256-8066-42F6-AEEE-E751AA4D329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61" t="-92616" r="43485" b="-67870"/>
            <a:stretch/>
          </p:blipFill>
          <p:spPr>
            <a:xfrm>
              <a:off x="193763" y="6091518"/>
              <a:ext cx="5046504" cy="40341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87A4749-847D-4A71-81A7-A57495927E7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76" t="-15919" b="-1"/>
            <a:stretch/>
          </p:blipFill>
          <p:spPr>
            <a:xfrm>
              <a:off x="5229383" y="6210300"/>
              <a:ext cx="4267200" cy="179523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AA281BB-C895-4F41-95EF-4A406C4CF03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579" y="6173067"/>
            <a:ext cx="2235200" cy="294968"/>
          </a:xfrm>
          <a:prstGeom prst="rect">
            <a:avLst/>
          </a:prstGeom>
        </p:spPr>
      </p:pic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D06A19C1-F204-4291-99F8-9712A50C1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2564" y="6377133"/>
            <a:ext cx="3319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200" b="0" smtClean="0">
                <a:solidFill>
                  <a:schemeClr val="accent6"/>
                </a:solidFill>
              </a:defRPr>
            </a:lvl1pPr>
          </a:lstStyle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16ED4913-A175-4E9A-B231-3569D25D91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7713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200" b="0" smtClean="0">
                <a:solidFill>
                  <a:schemeClr val="accent6"/>
                </a:solidFill>
              </a:defRPr>
            </a:lvl1pPr>
          </a:lstStyle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52575DAD-7C15-42BD-A9D4-621E961C8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314" y="1379375"/>
            <a:ext cx="107822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SLIDE MASTER- Section Breaks with Chevrons and headers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CECF1913-386B-400E-A441-912D108502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7458" y="6377133"/>
            <a:ext cx="1066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01/15/2020</a:t>
            </a:r>
          </a:p>
        </p:txBody>
      </p:sp>
    </p:spTree>
    <p:custDataLst>
      <p:tags r:id="rId11"/>
    </p:custDataLst>
    <p:extLst>
      <p:ext uri="{BB962C8B-B14F-4D97-AF65-F5344CB8AC3E}">
        <p14:creationId xmlns:p14="http://schemas.microsoft.com/office/powerpoint/2010/main" val="2824788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4C3C5C8-C03B-4E98-A6DC-4148BF64E27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546" y="244729"/>
            <a:ext cx="1203380" cy="51002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A30AD59-8D5F-4498-A538-F5EAD2E0ABDC}"/>
              </a:ext>
            </a:extLst>
          </p:cNvPr>
          <p:cNvGrpSpPr/>
          <p:nvPr userDrawn="1"/>
        </p:nvGrpSpPr>
        <p:grpSpPr>
          <a:xfrm>
            <a:off x="193763" y="6091518"/>
            <a:ext cx="9302820" cy="403411"/>
            <a:chOff x="193763" y="6091518"/>
            <a:chExt cx="9302820" cy="40341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B23C256-8066-42F6-AEEE-E751AA4D329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61" t="-92616" r="43485" b="-67870"/>
            <a:stretch/>
          </p:blipFill>
          <p:spPr>
            <a:xfrm>
              <a:off x="193763" y="6091518"/>
              <a:ext cx="5046504" cy="40341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87A4749-847D-4A71-81A7-A57495927E7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76" t="-15919" b="-1"/>
            <a:stretch/>
          </p:blipFill>
          <p:spPr>
            <a:xfrm>
              <a:off x="5229383" y="6210300"/>
              <a:ext cx="4267200" cy="179523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AA281BB-C895-4F41-95EF-4A406C4CF03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579" y="6173067"/>
            <a:ext cx="2235200" cy="294968"/>
          </a:xfrm>
          <a:prstGeom prst="rect">
            <a:avLst/>
          </a:prstGeom>
        </p:spPr>
      </p:pic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D06A19C1-F204-4291-99F8-9712A50C1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2564" y="6377133"/>
            <a:ext cx="3319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200" b="0" smtClean="0">
                <a:solidFill>
                  <a:schemeClr val="accent6"/>
                </a:solidFill>
              </a:defRPr>
            </a:lvl1pPr>
          </a:lstStyle>
          <a:p>
            <a:pPr algn="r"/>
            <a:fld id="{920E7BFD-8946-41E8-A498-F8C8925B8B74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16ED4913-A175-4E9A-B231-3569D25D91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7713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200" b="0" smtClean="0">
                <a:solidFill>
                  <a:schemeClr val="accent6"/>
                </a:solidFill>
              </a:defRPr>
            </a:lvl1pPr>
          </a:lstStyle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52575DAD-7C15-42BD-A9D4-621E961C8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314" y="1379375"/>
            <a:ext cx="107822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SLIDE MASTER- Section Breaks with Chevrons and headers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CECF1913-386B-400E-A441-912D108502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7458" y="6377133"/>
            <a:ext cx="1066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01/15/2020</a:t>
            </a:r>
          </a:p>
        </p:txBody>
      </p:sp>
    </p:spTree>
    <p:custDataLst>
      <p:tags r:id="rId10"/>
    </p:custDataLst>
    <p:extLst>
      <p:ext uri="{BB962C8B-B14F-4D97-AF65-F5344CB8AC3E}">
        <p14:creationId xmlns:p14="http://schemas.microsoft.com/office/powerpoint/2010/main" val="3341681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4C3C5C8-C03B-4E98-A6DC-4148BF64E27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546" y="244729"/>
            <a:ext cx="1203380" cy="51002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A30AD59-8D5F-4498-A538-F5EAD2E0ABDC}"/>
              </a:ext>
            </a:extLst>
          </p:cNvPr>
          <p:cNvGrpSpPr/>
          <p:nvPr userDrawn="1"/>
        </p:nvGrpSpPr>
        <p:grpSpPr>
          <a:xfrm>
            <a:off x="193763" y="6091518"/>
            <a:ext cx="9302820" cy="403411"/>
            <a:chOff x="193763" y="6091518"/>
            <a:chExt cx="9302820" cy="40341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B23C256-8066-42F6-AEEE-E751AA4D329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61" t="-92616" r="43485" b="-67870"/>
            <a:stretch/>
          </p:blipFill>
          <p:spPr>
            <a:xfrm>
              <a:off x="193763" y="6091518"/>
              <a:ext cx="5046504" cy="40341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87A4749-847D-4A71-81A7-A57495927E7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76" t="-15919" b="-1"/>
            <a:stretch/>
          </p:blipFill>
          <p:spPr>
            <a:xfrm>
              <a:off x="5229383" y="6210300"/>
              <a:ext cx="4267200" cy="179523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AA281BB-C895-4F41-95EF-4A406C4CF03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579" y="6173067"/>
            <a:ext cx="2235200" cy="294968"/>
          </a:xfrm>
          <a:prstGeom prst="rect">
            <a:avLst/>
          </a:prstGeom>
        </p:spPr>
      </p:pic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D06A19C1-F204-4291-99F8-9712A50C1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2564" y="6377133"/>
            <a:ext cx="3319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200" b="0" smtClean="0">
                <a:solidFill>
                  <a:schemeClr val="accent6"/>
                </a:solidFill>
              </a:defRPr>
            </a:lvl1pPr>
          </a:lstStyle>
          <a:p>
            <a:pPr algn="r"/>
            <a:fld id="{920E7BFD-8946-41E8-A498-F8C8925B8B74}" type="slidenum">
              <a:rPr>
                <a:solidFill>
                  <a:srgbClr val="000000"/>
                </a:solidFill>
              </a:rPr>
              <a:pPr algn="r"/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16ED4913-A175-4E9A-B231-3569D25D91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7713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200" b="0" smtClean="0">
                <a:solidFill>
                  <a:schemeClr val="accent6"/>
                </a:solidFill>
              </a:defRPr>
            </a:lvl1pPr>
          </a:lstStyle>
          <a:p>
            <a:pPr algn="ctr"/>
            <a:r>
              <a:rPr lang="en-US">
                <a:solidFill>
                  <a:srgbClr val="000000"/>
                </a:solidFill>
              </a:rPr>
              <a:t>University System of Georgia Institution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52575DAD-7C15-42BD-A9D4-621E961C8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314" y="1379375"/>
            <a:ext cx="107822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SLIDE MASTER- Other Standards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CECF1913-386B-400E-A441-912D108502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7458" y="6377133"/>
            <a:ext cx="1066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01/15/2020</a:t>
            </a:r>
          </a:p>
        </p:txBody>
      </p:sp>
    </p:spTree>
    <p:custDataLst>
      <p:tags r:id="rId9"/>
    </p:custDataLst>
    <p:extLst>
      <p:ext uri="{BB962C8B-B14F-4D97-AF65-F5344CB8AC3E}">
        <p14:creationId xmlns:p14="http://schemas.microsoft.com/office/powerpoint/2010/main" val="3235515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683" r:id="rId2"/>
    <p:sldLayoutId id="2147483753" r:id="rId3"/>
    <p:sldLayoutId id="2147483685" r:id="rId4"/>
    <p:sldLayoutId id="2147483687" r:id="rId5"/>
    <p:sldLayoutId id="2147483688" r:id="rId6"/>
    <p:sldLayoutId id="2147483725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8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90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91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9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4.png"/><Relationship Id="rId12" Type="http://schemas.openxmlformats.org/officeDocument/2006/relationships/image" Target="../media/image29.em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33.png"/><Relationship Id="rId1" Type="http://schemas.openxmlformats.org/officeDocument/2006/relationships/tags" Target="../tags/tag9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9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7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18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9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10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0.xml"/><Relationship Id="rId1" Type="http://schemas.openxmlformats.org/officeDocument/2006/relationships/tags" Target="../tags/tag10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10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2.xml"/><Relationship Id="rId1" Type="http://schemas.openxmlformats.org/officeDocument/2006/relationships/tags" Target="../tags/tag103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10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105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106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10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108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2.xml"/><Relationship Id="rId6" Type="http://schemas.openxmlformats.org/officeDocument/2006/relationships/image" Target="../media/image15.jpe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5.xml"/><Relationship Id="rId4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8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9.xml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25.xml"/><Relationship Id="rId5" Type="http://schemas.openxmlformats.org/officeDocument/2006/relationships/image" Target="../media/image55.png"/><Relationship Id="rId4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27.xml"/><Relationship Id="rId5" Type="http://schemas.openxmlformats.org/officeDocument/2006/relationships/image" Target="../media/image57.png"/><Relationship Id="rId4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ov"/><Relationship Id="rId2" Type="http://schemas.microsoft.com/office/2007/relationships/media" Target="../media/media3.mov"/><Relationship Id="rId1" Type="http://schemas.openxmlformats.org/officeDocument/2006/relationships/tags" Target="../tags/tag128.xml"/><Relationship Id="rId5" Type="http://schemas.openxmlformats.org/officeDocument/2006/relationships/image" Target="../media/image58.png"/><Relationship Id="rId4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9.xml"/><Relationship Id="rId4" Type="http://schemas.openxmlformats.org/officeDocument/2006/relationships/image" Target="../media/image4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0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2" Type="http://schemas.openxmlformats.org/officeDocument/2006/relationships/video" Target="NULL" TargetMode="External"/><Relationship Id="rId1" Type="http://schemas.openxmlformats.org/officeDocument/2006/relationships/tags" Target="../tags/tag131.xml"/><Relationship Id="rId5" Type="http://schemas.openxmlformats.org/officeDocument/2006/relationships/image" Target="../media/image59.png"/><Relationship Id="rId4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2.xml"/><Relationship Id="rId4" Type="http://schemas.openxmlformats.org/officeDocument/2006/relationships/image" Target="../media/image4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3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4.xml"/><Relationship Id="rId4" Type="http://schemas.openxmlformats.org/officeDocument/2006/relationships/image" Target="../media/image6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5.xml"/><Relationship Id="rId4" Type="http://schemas.openxmlformats.org/officeDocument/2006/relationships/image" Target="../media/image6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6.xml"/><Relationship Id="rId4" Type="http://schemas.openxmlformats.org/officeDocument/2006/relationships/image" Target="../media/image47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3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4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4.xml"/><Relationship Id="rId4" Type="http://schemas.openxmlformats.org/officeDocument/2006/relationships/image" Target="../media/image47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64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5.xml"/><Relationship Id="rId6" Type="http://schemas.openxmlformats.org/officeDocument/2006/relationships/image" Target="../media/image15.jpeg"/><Relationship Id="rId5" Type="http://schemas.microsoft.com/office/2007/relationships/hdphoto" Target="../media/hdphoto1.wdp"/><Relationship Id="rId4" Type="http://schemas.openxmlformats.org/officeDocument/2006/relationships/image" Target="../media/image14.png"/><Relationship Id="rId9" Type="http://schemas.microsoft.com/office/2007/relationships/hdphoto" Target="../media/hdphoto2.wdp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4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4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2157" y="1567108"/>
            <a:ext cx="8610600" cy="1325563"/>
          </a:xfrm>
        </p:spPr>
        <p:txBody>
          <a:bodyPr/>
          <a:lstStyle/>
          <a:p>
            <a:r>
              <a:rPr lang="en-US"/>
              <a:t>OneUSG Connect</a:t>
            </a:r>
            <a:br>
              <a:rPr lang="en-US"/>
            </a:br>
            <a:r>
              <a:rPr lang="en-US"/>
              <a:t> Campus Info Session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4038600" y="6377133"/>
            <a:ext cx="4114800" cy="365125"/>
          </a:xfrm>
        </p:spPr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700472" y="2917161"/>
            <a:ext cx="8013970" cy="694971"/>
          </a:xfrm>
        </p:spPr>
        <p:txBody>
          <a:bodyPr anchor="t"/>
          <a:lstStyle/>
          <a:p>
            <a:r>
              <a:rPr lang="en-US"/>
              <a:t>Careers</a:t>
            </a:r>
            <a:endParaRPr lang="en-US">
              <a:cs typeface="Arial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>
          <a:xfrm>
            <a:off x="337458" y="6377133"/>
            <a:ext cx="1045028" cy="365125"/>
          </a:xfrm>
        </p:spPr>
        <p:txBody>
          <a:bodyPr/>
          <a:lstStyle/>
          <a:p>
            <a:r>
              <a:rPr lang="en-US" dirty="0"/>
              <a:t>01/15/2020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1267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System of Georgia Institution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ONEUSG CONNECT OVERVIEW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1051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OneUSG Vision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567056" y="1184448"/>
            <a:ext cx="3074780" cy="4966389"/>
          </a:xfrm>
          <a:solidFill>
            <a:srgbClr val="EEB211"/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All USG institutions will adopt a consistent approach to </a:t>
            </a:r>
            <a:r>
              <a:rPr lang="en-US" b="1"/>
              <a:t>policies</a:t>
            </a:r>
            <a:r>
              <a:rPr lang="en-US"/>
              <a:t>, </a:t>
            </a:r>
            <a:r>
              <a:rPr lang="en-US" b="1"/>
              <a:t>procedures</a:t>
            </a:r>
            <a:r>
              <a:rPr lang="en-US"/>
              <a:t>, </a:t>
            </a:r>
            <a:r>
              <a:rPr lang="en-US" b="1"/>
              <a:t>and technology 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106"/>
          <a:stretch/>
        </p:blipFill>
        <p:spPr>
          <a:xfrm>
            <a:off x="642257" y="1301887"/>
            <a:ext cx="7787551" cy="47555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4224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OneUSG Connect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567056" y="1184448"/>
            <a:ext cx="3074780" cy="4966389"/>
          </a:xfrm>
          <a:solidFill>
            <a:srgbClr val="EEB211"/>
          </a:solidFill>
        </p:spPr>
        <p:txBody>
          <a:bodyPr lIns="274320" tIns="274320" rIns="182880">
            <a:normAutofit lnSpcReduction="10000"/>
          </a:bodyPr>
          <a:lstStyle/>
          <a:p>
            <a:pPr marL="0" indent="0">
              <a:buNone/>
            </a:pPr>
            <a:r>
              <a:rPr lang="en-US"/>
              <a:t>All USG institutions will transition to a </a:t>
            </a:r>
            <a:r>
              <a:rPr lang="en-US" b="1"/>
              <a:t>new technology platform</a:t>
            </a:r>
            <a:r>
              <a:rPr lang="en-US"/>
              <a:t>, </a:t>
            </a:r>
            <a:r>
              <a:rPr lang="en-US" err="1"/>
              <a:t>OneUSG</a:t>
            </a:r>
            <a:r>
              <a:rPr lang="en-US"/>
              <a:t> Connect, to manage </a:t>
            </a:r>
            <a:r>
              <a:rPr lang="en-US" b="1"/>
              <a:t>human resources activities, benefits, and compensation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636E45-7C1B-46A8-A264-1D3C03F330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127" t="14933" r="7654" b="13158"/>
          <a:stretch/>
        </p:blipFill>
        <p:spPr>
          <a:xfrm>
            <a:off x="581890" y="1182864"/>
            <a:ext cx="7985165" cy="4955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9464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13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9622" y="0"/>
            <a:ext cx="10515600" cy="1210574"/>
          </a:xfrm>
        </p:spPr>
        <p:txBody>
          <a:bodyPr/>
          <a:lstStyle/>
          <a:p>
            <a:r>
              <a:rPr lang="en-US"/>
              <a:t>OneUSG Connect Updated Timeline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  <p:sp>
        <p:nvSpPr>
          <p:cNvPr id="85" name="Footer Placeholder 2"/>
          <p:cNvSpPr txBox="1">
            <a:spLocks/>
          </p:cNvSpPr>
          <p:nvPr/>
        </p:nvSpPr>
        <p:spPr>
          <a:xfrm>
            <a:off x="4038600" y="6415526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chemeClr val="accent6"/>
                </a:solidFill>
              </a:rPr>
              <a:t>University System of Georgia Institution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637953" y="1287932"/>
          <a:ext cx="10865904" cy="48638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2785">
                  <a:extLst>
                    <a:ext uri="{9D8B030D-6E8A-4147-A177-3AD203B41FA5}">
                      <a16:colId xmlns:a16="http://schemas.microsoft.com/office/drawing/2014/main" val="904043987"/>
                    </a:ext>
                  </a:extLst>
                </a:gridCol>
                <a:gridCol w="638945">
                  <a:extLst>
                    <a:ext uri="{9D8B030D-6E8A-4147-A177-3AD203B41FA5}">
                      <a16:colId xmlns:a16="http://schemas.microsoft.com/office/drawing/2014/main" val="2685324803"/>
                    </a:ext>
                  </a:extLst>
                </a:gridCol>
                <a:gridCol w="638945">
                  <a:extLst>
                    <a:ext uri="{9D8B030D-6E8A-4147-A177-3AD203B41FA5}">
                      <a16:colId xmlns:a16="http://schemas.microsoft.com/office/drawing/2014/main" val="2202936307"/>
                    </a:ext>
                  </a:extLst>
                </a:gridCol>
                <a:gridCol w="638945">
                  <a:extLst>
                    <a:ext uri="{9D8B030D-6E8A-4147-A177-3AD203B41FA5}">
                      <a16:colId xmlns:a16="http://schemas.microsoft.com/office/drawing/2014/main" val="1746107226"/>
                    </a:ext>
                  </a:extLst>
                </a:gridCol>
                <a:gridCol w="638945">
                  <a:extLst>
                    <a:ext uri="{9D8B030D-6E8A-4147-A177-3AD203B41FA5}">
                      <a16:colId xmlns:a16="http://schemas.microsoft.com/office/drawing/2014/main" val="2215870242"/>
                    </a:ext>
                  </a:extLst>
                </a:gridCol>
                <a:gridCol w="638945">
                  <a:extLst>
                    <a:ext uri="{9D8B030D-6E8A-4147-A177-3AD203B41FA5}">
                      <a16:colId xmlns:a16="http://schemas.microsoft.com/office/drawing/2014/main" val="4012337333"/>
                    </a:ext>
                  </a:extLst>
                </a:gridCol>
                <a:gridCol w="638945">
                  <a:extLst>
                    <a:ext uri="{9D8B030D-6E8A-4147-A177-3AD203B41FA5}">
                      <a16:colId xmlns:a16="http://schemas.microsoft.com/office/drawing/2014/main" val="3008588516"/>
                    </a:ext>
                  </a:extLst>
                </a:gridCol>
                <a:gridCol w="638945">
                  <a:extLst>
                    <a:ext uri="{9D8B030D-6E8A-4147-A177-3AD203B41FA5}">
                      <a16:colId xmlns:a16="http://schemas.microsoft.com/office/drawing/2014/main" val="248543684"/>
                    </a:ext>
                  </a:extLst>
                </a:gridCol>
                <a:gridCol w="638945">
                  <a:extLst>
                    <a:ext uri="{9D8B030D-6E8A-4147-A177-3AD203B41FA5}">
                      <a16:colId xmlns:a16="http://schemas.microsoft.com/office/drawing/2014/main" val="4178890683"/>
                    </a:ext>
                  </a:extLst>
                </a:gridCol>
                <a:gridCol w="638945">
                  <a:extLst>
                    <a:ext uri="{9D8B030D-6E8A-4147-A177-3AD203B41FA5}">
                      <a16:colId xmlns:a16="http://schemas.microsoft.com/office/drawing/2014/main" val="789429432"/>
                    </a:ext>
                  </a:extLst>
                </a:gridCol>
                <a:gridCol w="593379">
                  <a:extLst>
                    <a:ext uri="{9D8B030D-6E8A-4147-A177-3AD203B41FA5}">
                      <a16:colId xmlns:a16="http://schemas.microsoft.com/office/drawing/2014/main" val="997749768"/>
                    </a:ext>
                  </a:extLst>
                </a:gridCol>
                <a:gridCol w="684510">
                  <a:extLst>
                    <a:ext uri="{9D8B030D-6E8A-4147-A177-3AD203B41FA5}">
                      <a16:colId xmlns:a16="http://schemas.microsoft.com/office/drawing/2014/main" val="3805748391"/>
                    </a:ext>
                  </a:extLst>
                </a:gridCol>
                <a:gridCol w="638945">
                  <a:extLst>
                    <a:ext uri="{9D8B030D-6E8A-4147-A177-3AD203B41FA5}">
                      <a16:colId xmlns:a16="http://schemas.microsoft.com/office/drawing/2014/main" val="2407212348"/>
                    </a:ext>
                  </a:extLst>
                </a:gridCol>
                <a:gridCol w="638945">
                  <a:extLst>
                    <a:ext uri="{9D8B030D-6E8A-4147-A177-3AD203B41FA5}">
                      <a16:colId xmlns:a16="http://schemas.microsoft.com/office/drawing/2014/main" val="1296028627"/>
                    </a:ext>
                  </a:extLst>
                </a:gridCol>
                <a:gridCol w="638945">
                  <a:extLst>
                    <a:ext uri="{9D8B030D-6E8A-4147-A177-3AD203B41FA5}">
                      <a16:colId xmlns:a16="http://schemas.microsoft.com/office/drawing/2014/main" val="2811653143"/>
                    </a:ext>
                  </a:extLst>
                </a:gridCol>
                <a:gridCol w="638945">
                  <a:extLst>
                    <a:ext uri="{9D8B030D-6E8A-4147-A177-3AD203B41FA5}">
                      <a16:colId xmlns:a16="http://schemas.microsoft.com/office/drawing/2014/main" val="4128183570"/>
                    </a:ext>
                  </a:extLst>
                </a:gridCol>
                <a:gridCol w="638945">
                  <a:extLst>
                    <a:ext uri="{9D8B030D-6E8A-4147-A177-3AD203B41FA5}">
                      <a16:colId xmlns:a16="http://schemas.microsoft.com/office/drawing/2014/main" val="3710033500"/>
                    </a:ext>
                  </a:extLst>
                </a:gridCol>
              </a:tblGrid>
              <a:tr h="41722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b="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Sept 2019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b="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Oct 2019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Nov 2019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Dec 2019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b="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Jan 2020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b="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Feb 2020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b="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Mar 2020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b="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Apr 2020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b="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May 2020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b="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Jun 2020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b="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Jul 2020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b="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Aug 2020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b="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Sept 2020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b="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Oct 2020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b="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Nov 2020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b="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Dec 2020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b="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Jan 2021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338376"/>
                  </a:ext>
                </a:extLst>
              </a:tr>
              <a:tr h="4437138"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2720698"/>
                  </a:ext>
                </a:extLst>
              </a:tr>
            </a:tbl>
          </a:graphicData>
        </a:graphic>
      </p:graphicFrame>
      <p:sp>
        <p:nvSpPr>
          <p:cNvPr id="21" name="Rectangle 20"/>
          <p:cNvSpPr/>
          <p:nvPr/>
        </p:nvSpPr>
        <p:spPr>
          <a:xfrm>
            <a:off x="723569" y="2306245"/>
            <a:ext cx="3745065" cy="370692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FFFFFF"/>
                </a:solidFill>
                <a:latin typeface="Arial" panose="020B0604020202020204"/>
              </a:rPr>
              <a:t>Testing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113550" y="4408181"/>
            <a:ext cx="3546281" cy="342009"/>
          </a:xfrm>
          <a:prstGeom prst="rect">
            <a:avLst/>
          </a:prstGeom>
          <a:solidFill>
            <a:srgbClr val="74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FFFFFF"/>
                </a:solidFill>
                <a:latin typeface="Arial" panose="020B0604020202020204"/>
              </a:rPr>
              <a:t>Open Labs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37953" y="1848721"/>
            <a:ext cx="3846269" cy="371658"/>
          </a:xfrm>
          <a:prstGeom prst="rect">
            <a:avLst/>
          </a:prstGeom>
          <a:solidFill>
            <a:srgbClr val="74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Campus Info Sessions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038600" y="4046292"/>
            <a:ext cx="1447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254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Go Live</a:t>
            </a:r>
          </a:p>
        </p:txBody>
      </p:sp>
      <p:sp>
        <p:nvSpPr>
          <p:cNvPr id="28" name="5-Point Star 27"/>
          <p:cNvSpPr/>
          <p:nvPr/>
        </p:nvSpPr>
        <p:spPr>
          <a:xfrm>
            <a:off x="4741880" y="4014891"/>
            <a:ext cx="333168" cy="2769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2E21A24-E846-4F9C-8D88-2911989808E0}"/>
              </a:ext>
            </a:extLst>
          </p:cNvPr>
          <p:cNvSpPr/>
          <p:nvPr/>
        </p:nvSpPr>
        <p:spPr>
          <a:xfrm>
            <a:off x="6394173" y="5313347"/>
            <a:ext cx="642731" cy="370692"/>
          </a:xfrm>
          <a:prstGeom prst="rect">
            <a:avLst/>
          </a:prstGeom>
          <a:solidFill>
            <a:srgbClr val="B7C3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>
                <a:solidFill>
                  <a:schemeClr val="tx1"/>
                </a:solidFill>
                <a:latin typeface="Arial" panose="020B0604020202020204"/>
              </a:rPr>
              <a:t>Careers Phase 2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C5967B9-854A-4B75-8491-189CBE0DBDB8}"/>
              </a:ext>
            </a:extLst>
          </p:cNvPr>
          <p:cNvSpPr/>
          <p:nvPr/>
        </p:nvSpPr>
        <p:spPr>
          <a:xfrm>
            <a:off x="10861124" y="5738214"/>
            <a:ext cx="642731" cy="370692"/>
          </a:xfrm>
          <a:prstGeom prst="rect">
            <a:avLst/>
          </a:prstGeom>
          <a:solidFill>
            <a:srgbClr val="B7C3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>
                <a:solidFill>
                  <a:schemeClr val="tx1"/>
                </a:solidFill>
                <a:latin typeface="Arial" panose="020B0604020202020204"/>
              </a:rPr>
              <a:t>Careers Phase 3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9B53750-3C4B-4F9D-BE83-07756B2F07F2}"/>
              </a:ext>
            </a:extLst>
          </p:cNvPr>
          <p:cNvSpPr/>
          <p:nvPr/>
        </p:nvSpPr>
        <p:spPr>
          <a:xfrm>
            <a:off x="5852159" y="4860937"/>
            <a:ext cx="2470405" cy="342009"/>
          </a:xfrm>
          <a:prstGeom prst="rect">
            <a:avLst/>
          </a:prstGeom>
          <a:solidFill>
            <a:srgbClr val="004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1200">
                <a:solidFill>
                  <a:srgbClr val="FFFFFF"/>
                </a:solidFill>
              </a:rPr>
              <a:t>Department Wellness Checks</a:t>
            </a:r>
            <a:endParaRPr kumimoji="0" lang="en-US" sz="120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90723" y="5345485"/>
            <a:ext cx="7495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Faculty (non-GTRI)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1503855" y="5673491"/>
            <a:ext cx="749577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800"/>
              <a:t>GTRI</a:t>
            </a:r>
          </a:p>
          <a:p>
            <a:r>
              <a:rPr lang="en-US" sz="800"/>
              <a:t>Competitive</a:t>
            </a:r>
          </a:p>
          <a:p>
            <a:r>
              <a:rPr lang="en-US" sz="800"/>
              <a:t>Students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465454" y="3619392"/>
            <a:ext cx="2966502" cy="284361"/>
          </a:xfrm>
          <a:prstGeom prst="rect">
            <a:avLst/>
          </a:prstGeom>
          <a:solidFill>
            <a:srgbClr val="004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Campus Training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210561" y="2799686"/>
            <a:ext cx="436879" cy="342009"/>
          </a:xfrm>
          <a:prstGeom prst="rect">
            <a:avLst/>
          </a:prstGeom>
          <a:solidFill>
            <a:srgbClr val="004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10561" y="2811160"/>
            <a:ext cx="792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UAT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514477" y="3217546"/>
            <a:ext cx="783203" cy="342009"/>
          </a:xfrm>
          <a:prstGeom prst="rect">
            <a:avLst/>
          </a:prstGeom>
          <a:solidFill>
            <a:srgbClr val="004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HR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220721" y="2953328"/>
            <a:ext cx="12344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chemeClr val="bg1"/>
                </a:solidFill>
              </a:rPr>
              <a:t>Training</a:t>
            </a:r>
          </a:p>
        </p:txBody>
      </p:sp>
      <p:sp>
        <p:nvSpPr>
          <p:cNvPr id="51" name="Rectangle 50"/>
          <p:cNvSpPr/>
          <p:nvPr/>
        </p:nvSpPr>
        <p:spPr>
          <a:xfrm>
            <a:off x="3737083" y="2852666"/>
            <a:ext cx="695728" cy="252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3676691" y="3401671"/>
            <a:ext cx="12344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chemeClr val="bg1"/>
                </a:solidFill>
              </a:rPr>
              <a:t>Training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589175" y="2786836"/>
            <a:ext cx="985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User Acceptance Test Training</a:t>
            </a:r>
          </a:p>
        </p:txBody>
      </p:sp>
      <p:sp>
        <p:nvSpPr>
          <p:cNvPr id="54" name="Rectangle 53"/>
          <p:cNvSpPr/>
          <p:nvPr/>
        </p:nvSpPr>
        <p:spPr>
          <a:xfrm>
            <a:off x="4381543" y="3266697"/>
            <a:ext cx="454960" cy="226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4249120" y="3237623"/>
            <a:ext cx="985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HR Practitioner Training</a:t>
            </a:r>
          </a:p>
        </p:txBody>
      </p:sp>
      <p:sp>
        <p:nvSpPr>
          <p:cNvPr id="55" name="Rectangle 54"/>
          <p:cNvSpPr/>
          <p:nvPr/>
        </p:nvSpPr>
        <p:spPr>
          <a:xfrm>
            <a:off x="7547788" y="3645020"/>
            <a:ext cx="1584614" cy="298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7406592" y="3589268"/>
            <a:ext cx="18495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Instructor-Led Training, Web-Based Training, Job Aids, Seminars, etc.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4994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361E65-A8FE-490E-84B7-1EFA4915FC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14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C49C73D-FE84-4CDC-BE61-26023FFFA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Today's Topics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E4E054-979E-4F91-BC58-87FACDF5734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C7E3653-D230-47E7-A2AB-C938A478F8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6147614"/>
              </p:ext>
            </p:extLst>
          </p:nvPr>
        </p:nvGraphicFramePr>
        <p:xfrm>
          <a:off x="618848" y="1427998"/>
          <a:ext cx="10972800" cy="45808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6237734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14686026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57289079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18764098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640316528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621601150"/>
                    </a:ext>
                  </a:extLst>
                </a:gridCol>
              </a:tblGrid>
              <a:tr h="365760">
                <a:tc gridSpan="4">
                  <a:txBody>
                    <a:bodyPr/>
                    <a:lstStyle/>
                    <a:p>
                      <a:pPr algn="l"/>
                      <a:r>
                        <a:rPr lang="en-US" sz="2000" err="1">
                          <a:solidFill>
                            <a:schemeClr val="tx1"/>
                          </a:solidFill>
                        </a:rPr>
                        <a:t>OneUSG</a:t>
                      </a: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 CONNECT MODULES</a:t>
                      </a:r>
                    </a:p>
                  </a:txBody>
                  <a:tcPr marL="123248" marR="123248" marT="80613" marB="8061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/>
                    </a:p>
                  </a:txBody>
                  <a:tcPr marL="123248" marR="123248" marT="80613" marB="806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/>
                    </a:p>
                  </a:txBody>
                  <a:tcPr marL="123248" marR="123248" marT="80613" marB="806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/>
                    </a:p>
                  </a:txBody>
                  <a:tcPr marL="123248" marR="123248" marT="80613" marB="806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ADDITIONAL CHANGES</a:t>
                      </a:r>
                    </a:p>
                  </a:txBody>
                  <a:tcPr marL="123248" marR="123248" marT="80613" marB="8061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/>
                    </a:p>
                  </a:txBody>
                  <a:tcPr marL="123248" marR="123248" marT="80613" marB="806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2152124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123248" marR="123248" marT="80613" marB="8061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Careers</a:t>
                      </a:r>
                    </a:p>
                  </a:txBody>
                  <a:tcPr marL="123248" marR="123248" marT="80613" marB="8061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123248" marR="123248" marT="80613" marB="8061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Workforce Administration</a:t>
                      </a:r>
                    </a:p>
                  </a:txBody>
                  <a:tcPr marL="123248" marR="123248" marT="80613" marB="8061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123248" marR="123248" marT="80613" marB="8061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System Approvals</a:t>
                      </a:r>
                    </a:p>
                  </a:txBody>
                  <a:tcPr marL="123248" marR="123248" marT="80613" marB="8061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7695679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123248" marR="123248" marT="80613" marB="8061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Benefits</a:t>
                      </a:r>
                    </a:p>
                  </a:txBody>
                  <a:tcPr marL="123248" marR="123248" marT="80613" marB="8061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123248" marR="123248" marT="80613" marB="8061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Payroll</a:t>
                      </a:r>
                    </a:p>
                  </a:txBody>
                  <a:tcPr marL="123248" marR="123248" marT="80613" marB="8061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123248" marR="123248" marT="80613" marB="8061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Security Changes</a:t>
                      </a:r>
                    </a:p>
                  </a:txBody>
                  <a:tcPr marL="123248" marR="123248" marT="80613" marB="8061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9284088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123248" marR="123248" marT="80613" marB="8061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Self-Service</a:t>
                      </a:r>
                    </a:p>
                  </a:txBody>
                  <a:tcPr marL="123248" marR="123248" marT="80613" marB="8061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123248" marR="123248" marT="80613" marB="8061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Commitment </a:t>
                      </a:r>
                    </a:p>
                    <a:p>
                      <a:r>
                        <a:rPr lang="en-US" sz="1800"/>
                        <a:t>Accounting</a:t>
                      </a:r>
                    </a:p>
                  </a:txBody>
                  <a:tcPr marL="123248" marR="123248" marT="80613" marB="8061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123248" marR="123248" marT="80613" marB="8061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Business Process Changes</a:t>
                      </a:r>
                    </a:p>
                  </a:txBody>
                  <a:tcPr marL="123248" marR="123248" marT="80613" marB="8061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1852519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123248" marR="123248" marT="80613" marB="8061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Global</a:t>
                      </a:r>
                    </a:p>
                  </a:txBody>
                  <a:tcPr marL="123248" marR="123248" marT="80613" marB="8061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123248" marR="123248" marT="80613" marB="8061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Faculty Events</a:t>
                      </a:r>
                    </a:p>
                  </a:txBody>
                  <a:tcPr marL="123248" marR="123248" marT="80613" marB="8061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123248" marR="123248" marT="80613" marB="8061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Policy Updates</a:t>
                      </a:r>
                    </a:p>
                  </a:txBody>
                  <a:tcPr marL="123248" marR="123248" marT="80613" marB="8061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2595236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123248" marR="123248" marT="80613" marB="8061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Time &amp; Labor / </a:t>
                      </a:r>
                    </a:p>
                    <a:p>
                      <a:r>
                        <a:rPr lang="en-US" sz="1800"/>
                        <a:t>Absence Management</a:t>
                      </a:r>
                    </a:p>
                  </a:txBody>
                  <a:tcPr marL="123248" marR="123248" marT="80613" marB="8061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123248" marR="123248" marT="80613" marB="8061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Time Clocks</a:t>
                      </a:r>
                    </a:p>
                  </a:txBody>
                  <a:tcPr marL="123248" marR="123248" marT="80613" marB="8061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123248" marR="123248" marT="80613" marB="8061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Shared Services for </a:t>
                      </a:r>
                    </a:p>
                    <a:p>
                      <a:r>
                        <a:rPr lang="en-US" sz="1800"/>
                        <a:t>Tier 1 Support</a:t>
                      </a:r>
                    </a:p>
                  </a:txBody>
                  <a:tcPr marL="123248" marR="123248" marT="80613" marB="8061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3878558"/>
                  </a:ext>
                </a:extLst>
              </a:tr>
            </a:tbl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FBF0154F-5F3C-4E46-B439-73E0DA518EC1}"/>
              </a:ext>
            </a:extLst>
          </p:cNvPr>
          <p:cNvGrpSpPr/>
          <p:nvPr/>
        </p:nvGrpSpPr>
        <p:grpSpPr>
          <a:xfrm>
            <a:off x="667496" y="1996385"/>
            <a:ext cx="8137933" cy="3977363"/>
            <a:chOff x="667496" y="1996385"/>
            <a:chExt cx="8137933" cy="3977363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82989B8-009A-40E0-848E-7AC4EFBA1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239" y="3733478"/>
              <a:ext cx="688749" cy="57441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ACBCA36A-BDF2-4B26-BC31-326A21FFC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05" y="2000084"/>
              <a:ext cx="647149" cy="64714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B53FE21-DAF8-42D6-AA19-B8C883F64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533" y="2811524"/>
              <a:ext cx="773835" cy="76454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53027D88-86A0-4C7B-9E7B-80CDFE2DE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496" y="4369144"/>
              <a:ext cx="755484" cy="76454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2BAC8F0B-EE3F-4D55-9051-B6A7F8914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529" y="5206311"/>
              <a:ext cx="791458" cy="76454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A933A100-4296-4AB8-9B35-7D4A6BD2C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6226" y="5217692"/>
              <a:ext cx="719507" cy="69504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0C308A8F-90F1-4BBA-9816-B64BFB0B5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3667" y="4480365"/>
              <a:ext cx="575665" cy="57566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4F4C6717-80A1-47AD-A506-ABDBE8F32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8146" y="3663032"/>
              <a:ext cx="575665" cy="57566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B1BE1C1F-412D-447D-B93E-5202DAD40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458439" y="2879555"/>
              <a:ext cx="520456" cy="55515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5AFFA427-32F7-4612-9DF0-7FCE084C8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1375" y="2060073"/>
              <a:ext cx="574584" cy="57458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06BDE357-1DEE-411E-AF08-5D32B25EB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4397" y="3565232"/>
              <a:ext cx="831032" cy="84100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CFFE522C-1046-4DF3-ABA0-F3A3E1616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9195" y="2765255"/>
              <a:ext cx="808192" cy="76454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1284482C-343C-4C8C-8FD1-7892AB370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6625" y="4482435"/>
              <a:ext cx="639667" cy="63966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658C9B1E-008D-4F4C-B388-90936CE24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4012" y="1996385"/>
              <a:ext cx="575665" cy="57566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8060C7E8-6361-43A4-91E0-1FBAAF4AF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3551" y="5268803"/>
              <a:ext cx="696587" cy="704945"/>
            </a:xfrm>
            <a:prstGeom prst="rect">
              <a:avLst/>
            </a:prstGeom>
          </p:spPr>
        </p:pic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501244-95FB-4C44-A4A7-48AE6BD49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3D32C46-3416-4FDE-8644-00AFE9C04B77}"/>
              </a:ext>
            </a:extLst>
          </p:cNvPr>
          <p:cNvSpPr/>
          <p:nvPr/>
        </p:nvSpPr>
        <p:spPr>
          <a:xfrm>
            <a:off x="538121" y="1917797"/>
            <a:ext cx="1072416" cy="830254"/>
          </a:xfrm>
          <a:prstGeom prst="ellipse">
            <a:avLst/>
          </a:prstGeom>
          <a:noFill/>
          <a:ln w="38100">
            <a:solidFill>
              <a:srgbClr val="EEB2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C9C5B8A-0B96-4BE0-8B67-7CB98B85F969}"/>
              </a:ext>
            </a:extLst>
          </p:cNvPr>
          <p:cNvSpPr/>
          <p:nvPr/>
        </p:nvSpPr>
        <p:spPr>
          <a:xfrm>
            <a:off x="4198896" y="1895572"/>
            <a:ext cx="1072416" cy="830254"/>
          </a:xfrm>
          <a:prstGeom prst="ellipse">
            <a:avLst/>
          </a:prstGeom>
          <a:noFill/>
          <a:ln w="38100">
            <a:solidFill>
              <a:srgbClr val="EEB2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606C744-DBEF-43E8-A6A3-8C1ADA3D9C40}"/>
              </a:ext>
            </a:extLst>
          </p:cNvPr>
          <p:cNvSpPr/>
          <p:nvPr/>
        </p:nvSpPr>
        <p:spPr>
          <a:xfrm>
            <a:off x="7826333" y="3570384"/>
            <a:ext cx="1072416" cy="830254"/>
          </a:xfrm>
          <a:prstGeom prst="ellipse">
            <a:avLst/>
          </a:prstGeom>
          <a:noFill/>
          <a:ln w="38100">
            <a:solidFill>
              <a:srgbClr val="EEB2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671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7DCFFE-FF18-4543-8DDC-576B0A7450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15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47145C-DC41-4968-8DD3-3F81095BF2B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B515F1D-6438-46FF-95D6-C363AB14E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CAREERS</a:t>
            </a:r>
            <a:br>
              <a:rPr lang="en-US">
                <a:latin typeface="Arial"/>
                <a:cs typeface="Arial"/>
              </a:rPr>
            </a:br>
            <a:r>
              <a:rPr lang="en-US" sz="3600">
                <a:latin typeface="Arial"/>
                <a:cs typeface="Arial"/>
              </a:rPr>
              <a:t> (RECRUITING, ONBOARDING AND HIRING)</a:t>
            </a:r>
            <a:endParaRPr lang="en-US" sz="360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C6A373-34C4-4D59-9CA5-DD6063899B9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86295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D3185F72-E1C5-43B6-9CF9-34EB7F56BC33}"/>
              </a:ext>
            </a:extLst>
          </p:cNvPr>
          <p:cNvSpPr/>
          <p:nvPr/>
        </p:nvSpPr>
        <p:spPr>
          <a:xfrm>
            <a:off x="8028774" y="2833872"/>
            <a:ext cx="1225702" cy="118872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Calibri"/>
                <a:cs typeface="Calibri"/>
              </a:rPr>
              <a:t>Background Check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D74AE65-19EE-4E1D-BD37-1B33DF81C84B}"/>
              </a:ext>
            </a:extLst>
          </p:cNvPr>
          <p:cNvSpPr/>
          <p:nvPr/>
        </p:nvSpPr>
        <p:spPr>
          <a:xfrm>
            <a:off x="9394547" y="2840196"/>
            <a:ext cx="1225702" cy="1188720"/>
          </a:xfrm>
          <a:prstGeom prst="rect">
            <a:avLst/>
          </a:prstGeom>
          <a:solidFill>
            <a:schemeClr val="tx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Calibri"/>
                <a:cs typeface="Calibri"/>
              </a:rPr>
              <a:t>Onboarding Packet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57BB96A-BE22-4128-BD4A-9B696551335C}"/>
              </a:ext>
            </a:extLst>
          </p:cNvPr>
          <p:cNvSpPr/>
          <p:nvPr/>
        </p:nvSpPr>
        <p:spPr>
          <a:xfrm>
            <a:off x="6029471" y="4746085"/>
            <a:ext cx="1381934" cy="112824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Calibri"/>
                <a:cs typeface="Calibri"/>
              </a:rPr>
              <a:t>Approval Workflow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EA11D9B-8404-46FB-90B8-6AA3AD062427}"/>
              </a:ext>
            </a:extLst>
          </p:cNvPr>
          <p:cNvSpPr/>
          <p:nvPr/>
        </p:nvSpPr>
        <p:spPr>
          <a:xfrm>
            <a:off x="10771311" y="2837080"/>
            <a:ext cx="1225702" cy="118872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Calibri"/>
                <a:cs typeface="Calibri"/>
              </a:rPr>
              <a:t>Create Employee and Job</a:t>
            </a:r>
          </a:p>
          <a:p>
            <a:pPr algn="ctr"/>
            <a:r>
              <a:rPr lang="en-US" sz="1200">
                <a:latin typeface="Calibri"/>
                <a:cs typeface="Calibri"/>
              </a:rPr>
              <a:t>(Workforce Administration) (Update HR)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FB2949E-D9AF-4C2C-BCE3-464859429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926" y="-9393"/>
            <a:ext cx="10515600" cy="1210574"/>
          </a:xfrm>
        </p:spPr>
        <p:txBody>
          <a:bodyPr/>
          <a:lstStyle/>
          <a:p>
            <a:r>
              <a:rPr lang="en-US"/>
              <a:t>Recruitment &amp; Hiring Lifecycle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D8079BEC-2564-486E-A295-12506F2F526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0CD06140-EC57-45F2-82E9-C4B285635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B3D6FE84-7216-423C-89C9-7268C45461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16</a:t>
            </a:fld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5AD0503-2C6E-48F2-B45C-A0CA234E8628}"/>
              </a:ext>
            </a:extLst>
          </p:cNvPr>
          <p:cNvSpPr/>
          <p:nvPr/>
        </p:nvSpPr>
        <p:spPr>
          <a:xfrm>
            <a:off x="4707172" y="1413733"/>
            <a:ext cx="1381933" cy="1135863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Calibri"/>
                <a:cs typeface="Calibri"/>
              </a:rPr>
              <a:t>Interview and Select Applicant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8C3137F-0F1B-4205-B32C-32BEE01D267A}"/>
              </a:ext>
            </a:extLst>
          </p:cNvPr>
          <p:cNvSpPr/>
          <p:nvPr/>
        </p:nvSpPr>
        <p:spPr>
          <a:xfrm>
            <a:off x="6305922" y="1413733"/>
            <a:ext cx="1446600" cy="1135863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Calibri"/>
                <a:cs typeface="Calibri"/>
              </a:rPr>
              <a:t>Extend and Accept Offer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6A7802-C647-4342-BC9D-8D4EA9CA46B9}"/>
              </a:ext>
            </a:extLst>
          </p:cNvPr>
          <p:cNvCxnSpPr>
            <a:cxnSpLocks/>
          </p:cNvCxnSpPr>
          <p:nvPr/>
        </p:nvCxnSpPr>
        <p:spPr>
          <a:xfrm>
            <a:off x="2315923" y="1981664"/>
            <a:ext cx="0" cy="129898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675AED1-432B-4B5F-8E7E-5EDA226A529B}"/>
              </a:ext>
            </a:extLst>
          </p:cNvPr>
          <p:cNvCxnSpPr>
            <a:cxnSpLocks/>
          </p:cNvCxnSpPr>
          <p:nvPr/>
        </p:nvCxnSpPr>
        <p:spPr>
          <a:xfrm flipH="1">
            <a:off x="2298924" y="1981664"/>
            <a:ext cx="1423685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55F64498-DDFB-4B14-B39D-0CD5247FBEE4}"/>
              </a:ext>
            </a:extLst>
          </p:cNvPr>
          <p:cNvSpPr/>
          <p:nvPr/>
        </p:nvSpPr>
        <p:spPr>
          <a:xfrm>
            <a:off x="3143218" y="1404765"/>
            <a:ext cx="1381934" cy="113109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Calibri"/>
                <a:cs typeface="Calibri"/>
              </a:rPr>
              <a:t>Post Job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4907B1C-FF0A-4F67-B690-4F3A84BFAD8D}"/>
              </a:ext>
            </a:extLst>
          </p:cNvPr>
          <p:cNvCxnSpPr>
            <a:cxnSpLocks/>
          </p:cNvCxnSpPr>
          <p:nvPr/>
        </p:nvCxnSpPr>
        <p:spPr>
          <a:xfrm flipH="1">
            <a:off x="4526511" y="1981664"/>
            <a:ext cx="1423685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77C321E-BCA9-4FDE-9F95-F1B8F21CBDEA}"/>
              </a:ext>
            </a:extLst>
          </p:cNvPr>
          <p:cNvCxnSpPr>
            <a:cxnSpLocks/>
          </p:cNvCxnSpPr>
          <p:nvPr/>
        </p:nvCxnSpPr>
        <p:spPr>
          <a:xfrm flipH="1">
            <a:off x="5863009" y="1981664"/>
            <a:ext cx="1423685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38EB5F3-C6E8-498A-BD97-87C1BA243D08}"/>
              </a:ext>
            </a:extLst>
          </p:cNvPr>
          <p:cNvCxnSpPr>
            <a:cxnSpLocks/>
          </p:cNvCxnSpPr>
          <p:nvPr/>
        </p:nvCxnSpPr>
        <p:spPr>
          <a:xfrm>
            <a:off x="2327226" y="4022592"/>
            <a:ext cx="0" cy="129898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8E71ED4-6585-4DE2-9E63-B5194A30C89B}"/>
              </a:ext>
            </a:extLst>
          </p:cNvPr>
          <p:cNvCxnSpPr>
            <a:cxnSpLocks/>
            <a:stCxn id="40" idx="1"/>
          </p:cNvCxnSpPr>
          <p:nvPr/>
        </p:nvCxnSpPr>
        <p:spPr>
          <a:xfrm flipH="1">
            <a:off x="2315925" y="5308784"/>
            <a:ext cx="1540494" cy="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530FC8AF-EF65-4307-AF16-4F7F28E25BBF}"/>
              </a:ext>
            </a:extLst>
          </p:cNvPr>
          <p:cNvCxnSpPr>
            <a:cxnSpLocks/>
          </p:cNvCxnSpPr>
          <p:nvPr/>
        </p:nvCxnSpPr>
        <p:spPr>
          <a:xfrm flipH="1">
            <a:off x="4835046" y="5308784"/>
            <a:ext cx="1423685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34700F1-A1DC-4018-8D56-7CBC4EEC4F2D}"/>
              </a:ext>
            </a:extLst>
          </p:cNvPr>
          <p:cNvCxnSpPr>
            <a:cxnSpLocks/>
          </p:cNvCxnSpPr>
          <p:nvPr/>
        </p:nvCxnSpPr>
        <p:spPr>
          <a:xfrm flipH="1">
            <a:off x="6841667" y="5321572"/>
            <a:ext cx="1865011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648754F-155E-4247-BA85-17D353243DC1}"/>
              </a:ext>
            </a:extLst>
          </p:cNvPr>
          <p:cNvCxnSpPr>
            <a:cxnSpLocks/>
          </p:cNvCxnSpPr>
          <p:nvPr/>
        </p:nvCxnSpPr>
        <p:spPr>
          <a:xfrm>
            <a:off x="8706678" y="4038494"/>
            <a:ext cx="0" cy="129898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EA90BE8-231D-4B9D-B2DD-60D9E4D9CDCD}"/>
              </a:ext>
            </a:extLst>
          </p:cNvPr>
          <p:cNvCxnSpPr>
            <a:cxnSpLocks/>
          </p:cNvCxnSpPr>
          <p:nvPr/>
        </p:nvCxnSpPr>
        <p:spPr>
          <a:xfrm flipH="1">
            <a:off x="7293078" y="1981664"/>
            <a:ext cx="1423685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0C8A9C3-6D01-4A65-B9A9-7BF038CD2075}"/>
              </a:ext>
            </a:extLst>
          </p:cNvPr>
          <p:cNvCxnSpPr>
            <a:cxnSpLocks/>
          </p:cNvCxnSpPr>
          <p:nvPr/>
        </p:nvCxnSpPr>
        <p:spPr>
          <a:xfrm>
            <a:off x="8702184" y="1981664"/>
            <a:ext cx="0" cy="129898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9BA3DAF7-CCEB-431C-B0CD-2A8C86ECF83E}"/>
              </a:ext>
            </a:extLst>
          </p:cNvPr>
          <p:cNvCxnSpPr>
            <a:cxnSpLocks/>
          </p:cNvCxnSpPr>
          <p:nvPr/>
        </p:nvCxnSpPr>
        <p:spPr>
          <a:xfrm flipH="1">
            <a:off x="859972" y="3569760"/>
            <a:ext cx="1423685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166910F6-2B91-4841-8AAD-92494031DCEB}"/>
              </a:ext>
            </a:extLst>
          </p:cNvPr>
          <p:cNvSpPr/>
          <p:nvPr/>
        </p:nvSpPr>
        <p:spPr>
          <a:xfrm>
            <a:off x="217838" y="3084049"/>
            <a:ext cx="1140092" cy="10241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Calibri"/>
                <a:cs typeface="Calibri"/>
              </a:rPr>
              <a:t>Add/Change Position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EE70459-280A-4F22-83AB-61CB4A1FFB33}"/>
              </a:ext>
            </a:extLst>
          </p:cNvPr>
          <p:cNvSpPr/>
          <p:nvPr/>
        </p:nvSpPr>
        <p:spPr>
          <a:xfrm>
            <a:off x="1699342" y="3064171"/>
            <a:ext cx="1255768" cy="10111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Calibri"/>
                <a:cs typeface="Calibri"/>
              </a:rPr>
              <a:t>Competitive Hire or </a:t>
            </a:r>
          </a:p>
          <a:p>
            <a:pPr algn="ctr"/>
            <a:r>
              <a:rPr lang="en-US" sz="1400">
                <a:latin typeface="Calibri"/>
                <a:cs typeface="Calibri"/>
              </a:rPr>
              <a:t>Direct Hire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2BA7968-5D54-4DAB-A9FC-4A87A7DEB373}"/>
              </a:ext>
            </a:extLst>
          </p:cNvPr>
          <p:cNvCxnSpPr>
            <a:cxnSpLocks/>
          </p:cNvCxnSpPr>
          <p:nvPr/>
        </p:nvCxnSpPr>
        <p:spPr>
          <a:xfrm flipH="1">
            <a:off x="8641625" y="3453035"/>
            <a:ext cx="1423685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BB0DC6A5-C50F-4109-8B31-337070D6B7CA}"/>
              </a:ext>
            </a:extLst>
          </p:cNvPr>
          <p:cNvCxnSpPr>
            <a:cxnSpLocks/>
          </p:cNvCxnSpPr>
          <p:nvPr/>
        </p:nvCxnSpPr>
        <p:spPr>
          <a:xfrm flipH="1">
            <a:off x="10505389" y="3453035"/>
            <a:ext cx="1423685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3FD6EA9D-CE59-4E3F-8BB4-D61C98B14CE7}"/>
              </a:ext>
            </a:extLst>
          </p:cNvPr>
          <p:cNvSpPr/>
          <p:nvPr/>
        </p:nvSpPr>
        <p:spPr>
          <a:xfrm>
            <a:off x="3856419" y="4743235"/>
            <a:ext cx="1381934" cy="11310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Calibri"/>
                <a:cs typeface="Calibri"/>
              </a:rPr>
              <a:t>Submit Hire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04F6DF-A20A-C348-A295-8D387A95E7C0}"/>
              </a:ext>
            </a:extLst>
          </p:cNvPr>
          <p:cNvSpPr txBox="1"/>
          <p:nvPr/>
        </p:nvSpPr>
        <p:spPr>
          <a:xfrm>
            <a:off x="1793290" y="2361460"/>
            <a:ext cx="99429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Competitive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3DC5AD7-B31B-D645-8361-B52264413540}"/>
              </a:ext>
            </a:extLst>
          </p:cNvPr>
          <p:cNvSpPr txBox="1"/>
          <p:nvPr/>
        </p:nvSpPr>
        <p:spPr>
          <a:xfrm>
            <a:off x="2016468" y="4528182"/>
            <a:ext cx="99429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Direct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B0469E-0732-4473-A4B5-73A07119BFAA}"/>
              </a:ext>
            </a:extLst>
          </p:cNvPr>
          <p:cNvSpPr txBox="1"/>
          <p:nvPr/>
        </p:nvSpPr>
        <p:spPr>
          <a:xfrm>
            <a:off x="8738554" y="4037569"/>
            <a:ext cx="29605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en-US" sz="1200">
                <a:cs typeface="Arial"/>
              </a:rPr>
              <a:t>TA                    CSC                  HRIP</a:t>
            </a:r>
            <a:endParaRPr lang="en-US" sz="1200" dirty="0">
              <a:cs typeface="Arial"/>
            </a:endParaRPr>
          </a:p>
          <a:p>
            <a:r>
              <a:rPr lang="en-US" sz="1200">
                <a:cs typeface="Arial"/>
              </a:rPr>
              <a:t>     Georgia Tech Human Resources</a:t>
            </a:r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28C7B32-2FBE-4767-B757-76944B21267D}"/>
              </a:ext>
            </a:extLst>
          </p:cNvPr>
          <p:cNvSpPr txBox="1"/>
          <p:nvPr/>
        </p:nvSpPr>
        <p:spPr>
          <a:xfrm>
            <a:off x="3857226" y="2589013"/>
            <a:ext cx="408472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en-US" sz="1200" dirty="0">
                <a:cs typeface="Arial"/>
              </a:rPr>
              <a:t>Hiring Department                       GTHR Talent Acquisition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7ECFAAD-E78A-4996-9E86-F9560ECCC9BD}"/>
              </a:ext>
            </a:extLst>
          </p:cNvPr>
          <p:cNvSpPr txBox="1"/>
          <p:nvPr/>
        </p:nvSpPr>
        <p:spPr>
          <a:xfrm>
            <a:off x="4815383" y="5908616"/>
            <a:ext cx="297567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en-US" sz="1200">
                <a:cs typeface="Arial"/>
              </a:rPr>
              <a:t>Hiring Department                    GTHR</a:t>
            </a:r>
            <a:endParaRPr lang="en-US" sz="1200" dirty="0">
              <a:cs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7284F33-87DC-46BA-B85D-BB575150B6B4}"/>
              </a:ext>
            </a:extLst>
          </p:cNvPr>
          <p:cNvSpPr txBox="1"/>
          <p:nvPr/>
        </p:nvSpPr>
        <p:spPr>
          <a:xfrm>
            <a:off x="107582" y="4158281"/>
            <a:ext cx="1421496" cy="28454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en-US" sz="1200" dirty="0">
                <a:cs typeface="Arial"/>
              </a:rPr>
              <a:t>Hiring Department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1397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Terminology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9828414-B2D1-4EEB-BBC6-BF979C79E7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5291740"/>
              </p:ext>
            </p:extLst>
          </p:nvPr>
        </p:nvGraphicFramePr>
        <p:xfrm>
          <a:off x="604828" y="1366621"/>
          <a:ext cx="4580130" cy="400493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580130">
                  <a:extLst>
                    <a:ext uri="{9D8B030D-6E8A-4147-A177-3AD203B41FA5}">
                      <a16:colId xmlns:a16="http://schemas.microsoft.com/office/drawing/2014/main" val="3301970114"/>
                    </a:ext>
                  </a:extLst>
                </a:gridCol>
              </a:tblGrid>
              <a:tr h="376630">
                <a:tc>
                  <a:txBody>
                    <a:bodyPr/>
                    <a:lstStyle/>
                    <a:p>
                      <a:r>
                        <a:rPr lang="en-US" sz="1800" dirty="0"/>
                        <a:t>Current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2004795"/>
                  </a:ext>
                </a:extLst>
              </a:tr>
              <a:tr h="75356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800" b="1" dirty="0"/>
                        <a:t>Applicant Tracking System </a:t>
                      </a:r>
                      <a:r>
                        <a:rPr lang="en-US" sz="1800" dirty="0"/>
                        <a:t>– Software application that enables the electronic handling of recruitment (e.g., </a:t>
                      </a:r>
                      <a:r>
                        <a:rPr lang="en-US" sz="1800" dirty="0" err="1"/>
                        <a:t>Taleo</a:t>
                      </a:r>
                      <a:r>
                        <a:rPr lang="en-US" sz="1800" dirty="0"/>
                        <a:t>, </a:t>
                      </a:r>
                      <a:r>
                        <a:rPr lang="en-US" sz="1800" dirty="0" err="1"/>
                        <a:t>RecruiterBox</a:t>
                      </a:r>
                      <a:r>
                        <a:rPr lang="en-US" sz="1800" dirty="0"/>
                        <a:t>, </a:t>
                      </a:r>
                      <a:r>
                        <a:rPr lang="en-US" sz="1800" dirty="0" err="1"/>
                        <a:t>PageUp</a:t>
                      </a:r>
                      <a:r>
                        <a:rPr lang="en-US" sz="1800" dirty="0"/>
                        <a:t>) </a:t>
                      </a:r>
                      <a:endParaRPr lang="en-US" sz="1800" dirty="0"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4316394"/>
                  </a:ext>
                </a:extLst>
              </a:tr>
              <a:tr h="976544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800" b="1"/>
                        <a:t>Position Management - </a:t>
                      </a:r>
                      <a:r>
                        <a:rPr lang="en-US" sz="1800"/>
                        <a:t>Systems used to manage vacant and </a:t>
                      </a:r>
                      <a:r>
                        <a:rPr lang="en-US" sz="1800" dirty="0"/>
                        <a:t>filled positions in Org/Department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5087317"/>
                  </a:ext>
                </a:extLst>
              </a:tr>
              <a:tr h="787501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800" b="1" dirty="0"/>
                        <a:t>Onboarding</a:t>
                      </a:r>
                      <a:r>
                        <a:rPr lang="en-US" sz="1800" dirty="0"/>
                        <a:t> – Process of completing paper employment forms and policy acknowledgments for submission to GTHR </a:t>
                      </a:r>
                      <a:r>
                        <a:rPr lang="en-US" sz="1800"/>
                        <a:t>Customer Service Center (CSC). Initiates some ID Management functions.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6265224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F6AAD33-FFA5-423A-A962-B201D5BCF9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1453391"/>
              </p:ext>
            </p:extLst>
          </p:nvPr>
        </p:nvGraphicFramePr>
        <p:xfrm>
          <a:off x="5486936" y="1366622"/>
          <a:ext cx="6367606" cy="480963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367606">
                  <a:extLst>
                    <a:ext uri="{9D8B030D-6E8A-4147-A177-3AD203B41FA5}">
                      <a16:colId xmlns:a16="http://schemas.microsoft.com/office/drawing/2014/main" val="3301970114"/>
                    </a:ext>
                  </a:extLst>
                </a:gridCol>
              </a:tblGrid>
              <a:tr h="362548">
                <a:tc>
                  <a:txBody>
                    <a:bodyPr/>
                    <a:lstStyle/>
                    <a:p>
                      <a:r>
                        <a:rPr lang="en-US" sz="1800" dirty="0"/>
                        <a:t>Future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2004795"/>
                  </a:ext>
                </a:extLst>
              </a:tr>
              <a:tr h="7580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Applicant Tracking System </a:t>
                      </a:r>
                      <a:r>
                        <a:rPr lang="en-US" sz="1800" dirty="0"/>
                        <a:t>– Software application that enables the electronic handling of recruitment </a:t>
                      </a:r>
                      <a:r>
                        <a:rPr lang="en-US" sz="1800" u="sng" dirty="0"/>
                        <a:t>and hiring</a:t>
                      </a:r>
                      <a:r>
                        <a:rPr lang="en-US" sz="1800" dirty="0"/>
                        <a:t> (i.e., Careers)</a:t>
                      </a:r>
                      <a:endParaRPr lang="en-US" sz="1800" dirty="0"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4316394"/>
                  </a:ext>
                </a:extLst>
              </a:tr>
              <a:tr h="950618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800" b="1" dirty="0"/>
                        <a:t>Position Management </a:t>
                      </a:r>
                      <a:r>
                        <a:rPr lang="en-US" sz="1800"/>
                        <a:t>– Module is used to manage vacant </a:t>
                      </a:r>
                      <a:r>
                        <a:rPr lang="en-US" sz="1800" dirty="0"/>
                        <a:t>and filled positions in Org/Department, track job details, and facilitate the maintenance of funding and budgets</a:t>
                      </a:r>
                      <a:endParaRPr lang="en-US" sz="1800" dirty="0"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5087317"/>
                  </a:ext>
                </a:extLst>
              </a:tr>
              <a:tr h="807868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800" b="1" dirty="0"/>
                        <a:t>Onboarding</a:t>
                      </a:r>
                      <a:r>
                        <a:rPr lang="en-US" sz="1800" dirty="0"/>
                        <a:t> – Process of completing employment forms and policy acknowledgments online. Initiates ID Mgt </a:t>
                      </a:r>
                      <a:r>
                        <a:rPr lang="en-US" sz="1800"/>
                        <a:t>prior to visiting CSC.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6265224"/>
                  </a:ext>
                </a:extLst>
              </a:tr>
              <a:tr h="536956">
                <a:tc>
                  <a:txBody>
                    <a:bodyPr/>
                    <a:lstStyle/>
                    <a:p>
                      <a:r>
                        <a:rPr lang="en-US" sz="1800" b="1" dirty="0"/>
                        <a:t>Careers</a:t>
                      </a:r>
                      <a:r>
                        <a:rPr lang="en-US" sz="1800" dirty="0"/>
                        <a:t> – </a:t>
                      </a:r>
                      <a:r>
                        <a:rPr lang="en-US" sz="1800" dirty="0" err="1"/>
                        <a:t>OneUSG</a:t>
                      </a:r>
                      <a:r>
                        <a:rPr lang="en-US" sz="1800" dirty="0"/>
                        <a:t> Connect recruitment and onboarding module</a:t>
                      </a:r>
                      <a:endParaRPr lang="en-US" sz="1800" dirty="0">
                        <a:cs typeface="Arial" panose="020B060402020202020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8901405"/>
                  </a:ext>
                </a:extLst>
              </a:tr>
              <a:tr h="5369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Direct Hire </a:t>
                      </a:r>
                      <a:r>
                        <a:rPr lang="en-US" sz="1800" dirty="0"/>
                        <a:t>– Functionality in MSS to hire candidates who have already been identified for a role/position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4772977"/>
                  </a:ext>
                </a:extLst>
              </a:tr>
              <a:tr h="3842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Job Profile </a:t>
                      </a:r>
                      <a:r>
                        <a:rPr lang="en-US" sz="1800" dirty="0"/>
                        <a:t>– Job description database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6139312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129279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Phased Implementations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  <p:pic>
        <p:nvPicPr>
          <p:cNvPr id="7" name="Picture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E2AAB35-A993-4ECE-BF04-52178FCEB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240" y="1515700"/>
            <a:ext cx="10921750" cy="32310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09081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99F8BE-1C09-4838-AF9A-3F49EBE357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B4C6D0-D69F-4122-96B0-B11D7773F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AFB9CBE-92F3-4E7C-8922-F833E1DEB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Careers Phased Implementation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CFC18A-898E-41BB-81A0-7E21DEEFC9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5608" y="3612583"/>
            <a:ext cx="3560953" cy="131915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000">
                <a:cs typeface="Arial"/>
              </a:rPr>
              <a:t>Staff, Tech Temps, Faculty pilot units (President/Provost/EVPR &amp; College of Computing)</a:t>
            </a:r>
            <a:endParaRPr lang="en-US">
              <a:cs typeface="Arial"/>
            </a:endParaRPr>
          </a:p>
          <a:p>
            <a:pPr marL="0" indent="0">
              <a:buNone/>
            </a:pPr>
            <a:endParaRPr lang="en-US" sz="2400">
              <a:cs typeface="Arial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73BE154-69A4-4AF5-8162-EF0E933C1D2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1104C0A8-FDFB-4835-A590-1148D83ECB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9873182"/>
              </p:ext>
            </p:extLst>
          </p:nvPr>
        </p:nvGraphicFramePr>
        <p:xfrm>
          <a:off x="634501" y="836058"/>
          <a:ext cx="10922998" cy="35867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B6CAEA1-A971-4215-B541-F243C42AFEB2}"/>
              </a:ext>
            </a:extLst>
          </p:cNvPr>
          <p:cNvSpPr txBox="1">
            <a:spLocks/>
          </p:cNvSpPr>
          <p:nvPr/>
        </p:nvSpPr>
        <p:spPr>
          <a:xfrm>
            <a:off x="8658713" y="3660921"/>
            <a:ext cx="3073273" cy="97592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>
                <a:cs typeface="Arial"/>
              </a:rPr>
              <a:t>Students, GTRI (Research Faculty), Federal Work Study Students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>
              <a:cs typeface="Arial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400">
              <a:cs typeface="Arial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4BB3D56-AC35-44AD-92E5-83570F7D8A0A}"/>
              </a:ext>
            </a:extLst>
          </p:cNvPr>
          <p:cNvSpPr txBox="1">
            <a:spLocks/>
          </p:cNvSpPr>
          <p:nvPr/>
        </p:nvSpPr>
        <p:spPr>
          <a:xfrm>
            <a:off x="4842443" y="3660921"/>
            <a:ext cx="3310958" cy="13191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>
                <a:cs typeface="Arial"/>
              </a:rPr>
              <a:t>Academic Faculty, Research Faculty (non-GTRI)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0119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E7BFD-8946-41E8-A498-F8C8925B8B74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System of Georgia Institution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99440" y="1236518"/>
            <a:ext cx="10723880" cy="478042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spcBef>
                <a:spcPts val="500"/>
              </a:spcBef>
            </a:pPr>
            <a:r>
              <a:rPr lang="en-US"/>
              <a:t>About Info Sessions  </a:t>
            </a:r>
            <a:endParaRPr lang="en-US">
              <a:ea typeface="+mn-lt"/>
              <a:cs typeface="+mn-lt"/>
            </a:endParaRPr>
          </a:p>
          <a:p>
            <a:r>
              <a:rPr lang="en-US" err="1"/>
              <a:t>OneUSG</a:t>
            </a:r>
            <a:r>
              <a:rPr lang="en-US"/>
              <a:t> Connect Program Overview   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500"/>
              </a:spcBef>
            </a:pPr>
            <a:r>
              <a:rPr lang="en-US"/>
              <a:t>Recruiting &amp; Hiring Lifecycle Overview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500"/>
              </a:spcBef>
            </a:pPr>
            <a:r>
              <a:rPr lang="en-US">
                <a:cs typeface="Arial"/>
              </a:rPr>
              <a:t>Position Management</a:t>
            </a:r>
            <a:r>
              <a:rPr lang="en-US"/>
              <a:t> 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500"/>
              </a:spcBef>
            </a:pPr>
            <a:r>
              <a:rPr lang="en-US"/>
              <a:t>Competitive Hires </a:t>
            </a:r>
            <a:endParaRPr lang="en-US">
              <a:ea typeface="+mn-lt"/>
              <a:cs typeface="+mn-lt"/>
            </a:endParaRPr>
          </a:p>
          <a:p>
            <a:pPr lvl="1"/>
            <a:r>
              <a:rPr lang="en-US"/>
              <a:t>Demos 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500"/>
              </a:spcBef>
            </a:pPr>
            <a:r>
              <a:rPr lang="en-US"/>
              <a:t>Direct Hires </a:t>
            </a:r>
            <a:endParaRPr lang="en-US">
              <a:ea typeface="+mn-lt"/>
              <a:cs typeface="+mn-lt"/>
            </a:endParaRPr>
          </a:p>
          <a:p>
            <a:pPr lvl="1"/>
            <a:r>
              <a:rPr lang="en-US"/>
              <a:t>Demo</a:t>
            </a:r>
            <a:r>
              <a:rPr lang="en-US" sz="2800"/>
              <a:t> </a:t>
            </a:r>
            <a:endParaRPr lang="en-US" sz="2800">
              <a:ea typeface="+mn-lt"/>
              <a:cs typeface="+mn-lt"/>
            </a:endParaRPr>
          </a:p>
          <a:p>
            <a:r>
              <a:rPr lang="en-US"/>
              <a:t>What’s Changing with </a:t>
            </a:r>
            <a:r>
              <a:rPr lang="en-US" err="1"/>
              <a:t>OneUSG</a:t>
            </a:r>
            <a:r>
              <a:rPr lang="en-US"/>
              <a:t> Connect? 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500"/>
              </a:spcBef>
            </a:pPr>
            <a:r>
              <a:rPr lang="en-US">
                <a:cs typeface="Arial"/>
              </a:rPr>
              <a:t>Q&amp;A</a:t>
            </a:r>
          </a:p>
          <a:p>
            <a:pPr>
              <a:spcBef>
                <a:spcPts val="500"/>
              </a:spcBef>
            </a:pPr>
            <a:r>
              <a:rPr lang="en-US">
                <a:cs typeface="Arial"/>
              </a:rPr>
              <a:t>Closing</a:t>
            </a:r>
          </a:p>
          <a:p>
            <a:endParaRPr lang="en-US">
              <a:cs typeface="Arial"/>
            </a:endParaRPr>
          </a:p>
          <a:p>
            <a:pPr lvl="1"/>
            <a:endParaRPr lang="en-US"/>
          </a:p>
          <a:p>
            <a:pPr lvl="1"/>
            <a:endParaRPr lang="en-US">
              <a:cs typeface="Arial" panose="020B0604020202020204"/>
            </a:endParaRPr>
          </a:p>
          <a:p>
            <a:endParaRPr lang="en-US">
              <a:cs typeface="Arial" panose="020B0604020202020204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69679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D3185F72-E1C5-43B6-9CF9-34EB7F56BC33}"/>
              </a:ext>
            </a:extLst>
          </p:cNvPr>
          <p:cNvSpPr/>
          <p:nvPr/>
        </p:nvSpPr>
        <p:spPr>
          <a:xfrm>
            <a:off x="8028774" y="2833872"/>
            <a:ext cx="1225702" cy="118872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Calibri"/>
                <a:cs typeface="Calibri"/>
              </a:rPr>
              <a:t>Background Check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D74AE65-19EE-4E1D-BD37-1B33DF81C84B}"/>
              </a:ext>
            </a:extLst>
          </p:cNvPr>
          <p:cNvSpPr/>
          <p:nvPr/>
        </p:nvSpPr>
        <p:spPr>
          <a:xfrm>
            <a:off x="9394547" y="2840196"/>
            <a:ext cx="1225702" cy="11887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Calibri"/>
                <a:cs typeface="Calibri"/>
              </a:rPr>
              <a:t>Onboarding Packet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57BB96A-BE22-4128-BD4A-9B696551335C}"/>
              </a:ext>
            </a:extLst>
          </p:cNvPr>
          <p:cNvSpPr/>
          <p:nvPr/>
        </p:nvSpPr>
        <p:spPr>
          <a:xfrm>
            <a:off x="6029471" y="4746085"/>
            <a:ext cx="1381934" cy="112824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Calibri"/>
                <a:cs typeface="Calibri"/>
              </a:rPr>
              <a:t>Approval Workflow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EA11D9B-8404-46FB-90B8-6AA3AD062427}"/>
              </a:ext>
            </a:extLst>
          </p:cNvPr>
          <p:cNvSpPr/>
          <p:nvPr/>
        </p:nvSpPr>
        <p:spPr>
          <a:xfrm>
            <a:off x="10771311" y="2837080"/>
            <a:ext cx="1225702" cy="118872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Calibri"/>
                <a:cs typeface="Calibri"/>
              </a:rPr>
              <a:t>Create Employee and Job</a:t>
            </a:r>
          </a:p>
          <a:p>
            <a:pPr algn="ctr"/>
            <a:r>
              <a:rPr lang="en-US" sz="1200">
                <a:latin typeface="Calibri"/>
                <a:cs typeface="Calibri"/>
              </a:rPr>
              <a:t>(Workforce Administration) (Update HR)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FB2949E-D9AF-4C2C-BCE3-464859429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926" y="-9393"/>
            <a:ext cx="10515600" cy="1210574"/>
          </a:xfrm>
        </p:spPr>
        <p:txBody>
          <a:bodyPr/>
          <a:lstStyle/>
          <a:p>
            <a:r>
              <a:rPr lang="en-US"/>
              <a:t>Position Management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D8079BEC-2564-486E-A295-12506F2F526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0CD06140-EC57-45F2-82E9-C4B285635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B3D6FE84-7216-423C-89C9-7268C45461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20</a:t>
            </a:fld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5AD0503-2C6E-48F2-B45C-A0CA234E8628}"/>
              </a:ext>
            </a:extLst>
          </p:cNvPr>
          <p:cNvSpPr/>
          <p:nvPr/>
        </p:nvSpPr>
        <p:spPr>
          <a:xfrm>
            <a:off x="4707172" y="1413733"/>
            <a:ext cx="1381933" cy="113586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Calibri"/>
                <a:cs typeface="Calibri"/>
              </a:rPr>
              <a:t>Interview and Select Applicant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8C3137F-0F1B-4205-B32C-32BEE01D267A}"/>
              </a:ext>
            </a:extLst>
          </p:cNvPr>
          <p:cNvSpPr/>
          <p:nvPr/>
        </p:nvSpPr>
        <p:spPr>
          <a:xfrm>
            <a:off x="6305922" y="1413733"/>
            <a:ext cx="1446600" cy="113586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Calibri"/>
                <a:cs typeface="Calibri"/>
              </a:rPr>
              <a:t>Extend and Accept Offer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6A7802-C647-4342-BC9D-8D4EA9CA46B9}"/>
              </a:ext>
            </a:extLst>
          </p:cNvPr>
          <p:cNvCxnSpPr>
            <a:cxnSpLocks/>
          </p:cNvCxnSpPr>
          <p:nvPr/>
        </p:nvCxnSpPr>
        <p:spPr>
          <a:xfrm>
            <a:off x="2315923" y="1981664"/>
            <a:ext cx="0" cy="1298981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675AED1-432B-4B5F-8E7E-5EDA226A529B}"/>
              </a:ext>
            </a:extLst>
          </p:cNvPr>
          <p:cNvCxnSpPr>
            <a:cxnSpLocks/>
          </p:cNvCxnSpPr>
          <p:nvPr/>
        </p:nvCxnSpPr>
        <p:spPr>
          <a:xfrm flipH="1">
            <a:off x="2298924" y="1981664"/>
            <a:ext cx="1423685" cy="0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55F64498-DDFB-4B14-B39D-0CD5247FBEE4}"/>
              </a:ext>
            </a:extLst>
          </p:cNvPr>
          <p:cNvSpPr/>
          <p:nvPr/>
        </p:nvSpPr>
        <p:spPr>
          <a:xfrm>
            <a:off x="3143218" y="1404765"/>
            <a:ext cx="1381934" cy="113109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Calibri"/>
                <a:cs typeface="Calibri"/>
              </a:rPr>
              <a:t>Post Job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4907B1C-FF0A-4F67-B690-4F3A84BFAD8D}"/>
              </a:ext>
            </a:extLst>
          </p:cNvPr>
          <p:cNvCxnSpPr>
            <a:cxnSpLocks/>
          </p:cNvCxnSpPr>
          <p:nvPr/>
        </p:nvCxnSpPr>
        <p:spPr>
          <a:xfrm flipH="1">
            <a:off x="4526511" y="1981664"/>
            <a:ext cx="1423685" cy="0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77C321E-BCA9-4FDE-9F95-F1B8F21CBDEA}"/>
              </a:ext>
            </a:extLst>
          </p:cNvPr>
          <p:cNvCxnSpPr>
            <a:cxnSpLocks/>
          </p:cNvCxnSpPr>
          <p:nvPr/>
        </p:nvCxnSpPr>
        <p:spPr>
          <a:xfrm flipH="1">
            <a:off x="5863009" y="1981664"/>
            <a:ext cx="1423685" cy="0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38EB5F3-C6E8-498A-BD97-87C1BA243D08}"/>
              </a:ext>
            </a:extLst>
          </p:cNvPr>
          <p:cNvCxnSpPr>
            <a:cxnSpLocks/>
          </p:cNvCxnSpPr>
          <p:nvPr/>
        </p:nvCxnSpPr>
        <p:spPr>
          <a:xfrm>
            <a:off x="2327226" y="4022592"/>
            <a:ext cx="0" cy="1298981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8E71ED4-6585-4DE2-9E63-B5194A30C89B}"/>
              </a:ext>
            </a:extLst>
          </p:cNvPr>
          <p:cNvCxnSpPr>
            <a:cxnSpLocks/>
            <a:stCxn id="40" idx="1"/>
          </p:cNvCxnSpPr>
          <p:nvPr/>
        </p:nvCxnSpPr>
        <p:spPr>
          <a:xfrm flipH="1">
            <a:off x="2315925" y="5308784"/>
            <a:ext cx="1540494" cy="1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530FC8AF-EF65-4307-AF16-4F7F28E25BBF}"/>
              </a:ext>
            </a:extLst>
          </p:cNvPr>
          <p:cNvCxnSpPr>
            <a:cxnSpLocks/>
          </p:cNvCxnSpPr>
          <p:nvPr/>
        </p:nvCxnSpPr>
        <p:spPr>
          <a:xfrm flipH="1">
            <a:off x="4835046" y="5308784"/>
            <a:ext cx="1423685" cy="0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34700F1-A1DC-4018-8D56-7CBC4EEC4F2D}"/>
              </a:ext>
            </a:extLst>
          </p:cNvPr>
          <p:cNvCxnSpPr>
            <a:cxnSpLocks/>
          </p:cNvCxnSpPr>
          <p:nvPr/>
        </p:nvCxnSpPr>
        <p:spPr>
          <a:xfrm flipH="1">
            <a:off x="6841667" y="5321572"/>
            <a:ext cx="1865011" cy="0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648754F-155E-4247-BA85-17D353243DC1}"/>
              </a:ext>
            </a:extLst>
          </p:cNvPr>
          <p:cNvCxnSpPr>
            <a:cxnSpLocks/>
          </p:cNvCxnSpPr>
          <p:nvPr/>
        </p:nvCxnSpPr>
        <p:spPr>
          <a:xfrm>
            <a:off x="8706678" y="4038494"/>
            <a:ext cx="0" cy="1298981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EA90BE8-231D-4B9D-B2DD-60D9E4D9CDCD}"/>
              </a:ext>
            </a:extLst>
          </p:cNvPr>
          <p:cNvCxnSpPr>
            <a:cxnSpLocks/>
          </p:cNvCxnSpPr>
          <p:nvPr/>
        </p:nvCxnSpPr>
        <p:spPr>
          <a:xfrm flipH="1">
            <a:off x="7293078" y="1981664"/>
            <a:ext cx="1423685" cy="0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0C8A9C3-6D01-4A65-B9A9-7BF038CD2075}"/>
              </a:ext>
            </a:extLst>
          </p:cNvPr>
          <p:cNvCxnSpPr>
            <a:cxnSpLocks/>
          </p:cNvCxnSpPr>
          <p:nvPr/>
        </p:nvCxnSpPr>
        <p:spPr>
          <a:xfrm>
            <a:off x="8702184" y="1981664"/>
            <a:ext cx="0" cy="1298981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9BA3DAF7-CCEB-431C-B0CD-2A8C86ECF83E}"/>
              </a:ext>
            </a:extLst>
          </p:cNvPr>
          <p:cNvCxnSpPr>
            <a:cxnSpLocks/>
          </p:cNvCxnSpPr>
          <p:nvPr/>
        </p:nvCxnSpPr>
        <p:spPr>
          <a:xfrm flipH="1">
            <a:off x="859972" y="3569760"/>
            <a:ext cx="1423685" cy="0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166910F6-2B91-4841-8AAD-92494031DCEB}"/>
              </a:ext>
            </a:extLst>
          </p:cNvPr>
          <p:cNvSpPr/>
          <p:nvPr/>
        </p:nvSpPr>
        <p:spPr>
          <a:xfrm>
            <a:off x="197960" y="3084049"/>
            <a:ext cx="1140092" cy="10241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Calibri"/>
                <a:cs typeface="Calibri"/>
              </a:rPr>
              <a:t>Add/Change Position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EE70459-280A-4F22-83AB-61CB4A1FFB33}"/>
              </a:ext>
            </a:extLst>
          </p:cNvPr>
          <p:cNvSpPr/>
          <p:nvPr/>
        </p:nvSpPr>
        <p:spPr>
          <a:xfrm>
            <a:off x="1699342" y="3064171"/>
            <a:ext cx="1255768" cy="101117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Calibri"/>
                <a:cs typeface="Calibri"/>
              </a:rPr>
              <a:t>Competitive Hire or </a:t>
            </a:r>
          </a:p>
          <a:p>
            <a:pPr algn="ctr"/>
            <a:r>
              <a:rPr lang="en-US" sz="1400">
                <a:latin typeface="Calibri"/>
                <a:cs typeface="Calibri"/>
              </a:rPr>
              <a:t>Direct Hire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2BA7968-5D54-4DAB-A9FC-4A87A7DEB373}"/>
              </a:ext>
            </a:extLst>
          </p:cNvPr>
          <p:cNvCxnSpPr>
            <a:cxnSpLocks/>
          </p:cNvCxnSpPr>
          <p:nvPr/>
        </p:nvCxnSpPr>
        <p:spPr>
          <a:xfrm flipH="1">
            <a:off x="8641625" y="3453035"/>
            <a:ext cx="1423685" cy="0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BB0DC6A5-C50F-4109-8B31-337070D6B7CA}"/>
              </a:ext>
            </a:extLst>
          </p:cNvPr>
          <p:cNvCxnSpPr>
            <a:cxnSpLocks/>
          </p:cNvCxnSpPr>
          <p:nvPr/>
        </p:nvCxnSpPr>
        <p:spPr>
          <a:xfrm flipH="1">
            <a:off x="10505389" y="3453035"/>
            <a:ext cx="1423685" cy="0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3FD6EA9D-CE59-4E3F-8BB4-D61C98B14CE7}"/>
              </a:ext>
            </a:extLst>
          </p:cNvPr>
          <p:cNvSpPr/>
          <p:nvPr/>
        </p:nvSpPr>
        <p:spPr>
          <a:xfrm>
            <a:off x="3856419" y="4743235"/>
            <a:ext cx="1381934" cy="113109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Calibri"/>
                <a:cs typeface="Calibri"/>
              </a:rPr>
              <a:t>Complete Form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091CAFE-94F3-C542-9B8A-2929F935E955}"/>
              </a:ext>
            </a:extLst>
          </p:cNvPr>
          <p:cNvSpPr txBox="1"/>
          <p:nvPr/>
        </p:nvSpPr>
        <p:spPr>
          <a:xfrm>
            <a:off x="1793290" y="2361460"/>
            <a:ext cx="99429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accent2">
                    <a:lumMod val="60000"/>
                    <a:lumOff val="40000"/>
                  </a:schemeClr>
                </a:solidFill>
              </a:rPr>
              <a:t>Competitive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B0F4C7-EE09-1A47-B336-F10F5A4315AC}"/>
              </a:ext>
            </a:extLst>
          </p:cNvPr>
          <p:cNvSpPr txBox="1"/>
          <p:nvPr/>
        </p:nvSpPr>
        <p:spPr>
          <a:xfrm>
            <a:off x="2016468" y="4528182"/>
            <a:ext cx="99429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accent2">
                    <a:lumMod val="60000"/>
                    <a:lumOff val="40000"/>
                  </a:schemeClr>
                </a:solidFill>
              </a:rPr>
              <a:t>Direct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C414CD-9580-4969-9B53-85A212924677}"/>
              </a:ext>
            </a:extLst>
          </p:cNvPr>
          <p:cNvSpPr txBox="1"/>
          <p:nvPr/>
        </p:nvSpPr>
        <p:spPr>
          <a:xfrm>
            <a:off x="8964890" y="4082836"/>
            <a:ext cx="249282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en-US" sz="1200">
                <a:solidFill>
                  <a:schemeClr val="bg2">
                    <a:lumMod val="90000"/>
                  </a:schemeClr>
                </a:solidFill>
                <a:cs typeface="Arial"/>
              </a:rPr>
              <a:t>Georgia Tech Human Resources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9A99B5-1747-43B9-850B-8290D6DB6CEC}"/>
              </a:ext>
            </a:extLst>
          </p:cNvPr>
          <p:cNvSpPr txBox="1"/>
          <p:nvPr/>
        </p:nvSpPr>
        <p:spPr>
          <a:xfrm>
            <a:off x="107582" y="4158281"/>
            <a:ext cx="1421496" cy="28454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en-US" sz="1200" dirty="0">
                <a:cs typeface="Arial"/>
              </a:rPr>
              <a:t>Hiring Department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52563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Foundational Concept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type="body" idx="1"/>
          </p:nvPr>
        </p:nvSpPr>
        <p:spPr>
          <a:xfrm>
            <a:off x="574802" y="1438531"/>
            <a:ext cx="11042396" cy="15782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/>
              <a:t>Positions are the foundation of OneUSG Connect, the common thread that binds job, funding and organizational data together. Position Management is used to manage vacant and filled positions in Org/Department, track job details, and facilitate the maintenance of funding and budgets. </a:t>
            </a:r>
          </a:p>
        </p:txBody>
      </p:sp>
      <p:cxnSp>
        <p:nvCxnSpPr>
          <p:cNvPr id="13" name="Straight Arrow Connector 12"/>
          <p:cNvCxnSpPr>
            <a:cxnSpLocks/>
            <a:endCxn id="19" idx="1"/>
          </p:cNvCxnSpPr>
          <p:nvPr/>
        </p:nvCxnSpPr>
        <p:spPr>
          <a:xfrm flipV="1">
            <a:off x="3979024" y="3856223"/>
            <a:ext cx="1282332" cy="52170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</p:cNvCxnSpPr>
          <p:nvPr/>
        </p:nvCxnSpPr>
        <p:spPr>
          <a:xfrm>
            <a:off x="3978144" y="4557378"/>
            <a:ext cx="1297287" cy="47163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  <a:stCxn id="19" idx="3"/>
          </p:cNvCxnSpPr>
          <p:nvPr/>
        </p:nvCxnSpPr>
        <p:spPr>
          <a:xfrm>
            <a:off x="7289335" y="3856223"/>
            <a:ext cx="1282332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441896" y="4018956"/>
            <a:ext cx="2520557" cy="10768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Position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261356" y="3372635"/>
            <a:ext cx="2027979" cy="967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Job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306506" y="4879764"/>
            <a:ext cx="2027979" cy="9671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Funding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71667" y="3320714"/>
            <a:ext cx="1994346" cy="9504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Payroll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621961" y="4793197"/>
            <a:ext cx="1994346" cy="9671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Budget</a:t>
            </a:r>
          </a:p>
        </p:txBody>
      </p:sp>
      <p:cxnSp>
        <p:nvCxnSpPr>
          <p:cNvPr id="27" name="Straight Arrow Connector 26"/>
          <p:cNvCxnSpPr>
            <a:cxnSpLocks/>
            <a:endCxn id="25" idx="1"/>
          </p:cNvCxnSpPr>
          <p:nvPr/>
        </p:nvCxnSpPr>
        <p:spPr>
          <a:xfrm>
            <a:off x="7384180" y="5276783"/>
            <a:ext cx="1237781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1645A8-CC05-4D96-90C4-C5563BCE6EC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E95724-81EC-4B0D-AF8D-DCFEB7FE6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A1BEF7-93FD-4740-B13E-039B067141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21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69047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2461D7-C0B9-4B87-A7E9-E12E774A2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622" y="261256"/>
            <a:ext cx="10515600" cy="949317"/>
          </a:xfrm>
        </p:spPr>
        <p:txBody>
          <a:bodyPr/>
          <a:lstStyle/>
          <a:p>
            <a:r>
              <a:rPr lang="en-US"/>
              <a:t>Why Use Position Management?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7C112B-5260-42E8-9494-0102F167BAD9}"/>
              </a:ext>
            </a:extLst>
          </p:cNvPr>
          <p:cNvSpPr txBox="1">
            <a:spLocks/>
          </p:cNvSpPr>
          <p:nvPr/>
        </p:nvSpPr>
        <p:spPr>
          <a:xfrm>
            <a:off x="515042" y="1268212"/>
            <a:ext cx="10973378" cy="5029200"/>
          </a:xfr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/>
              <a:t>Position Management is used for organizational planning, recruitment, career planning and budgeting.</a:t>
            </a:r>
            <a:endParaRPr lang="en-US">
              <a:cs typeface="Arial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/>
              <a:t>Positions:</a:t>
            </a:r>
            <a:endParaRPr lang="en-US">
              <a:cs typeface="Arial"/>
            </a:endParaRP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2800"/>
              <a:t>Link key data elements and facilitate the hiring process</a:t>
            </a:r>
            <a:endParaRPr lang="en-US" sz="2800">
              <a:cs typeface="Arial"/>
            </a:endParaRP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2800"/>
              <a:t>Help to define the hierarchy and organizational structure of a department</a:t>
            </a:r>
            <a:endParaRPr lang="en-US" sz="2800">
              <a:cs typeface="Arial"/>
            </a:endParaRP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2800"/>
              <a:t>Tie employees to accounting chart fields that determines how labor costs are distributed</a:t>
            </a:r>
          </a:p>
          <a:p>
            <a:pPr marL="457200" lvl="1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/>
            </a:pPr>
            <a:endParaRPr lang="en-US">
              <a:cs typeface="Arial"/>
            </a:endParaRPr>
          </a:p>
          <a:p>
            <a:pPr marL="457200" lvl="1" indent="0">
              <a:buNone/>
              <a:defRPr/>
            </a:pPr>
            <a:endParaRPr lang="en-US" sz="2200"/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/>
            </a:pPr>
            <a:endParaRPr lang="en-US" sz="200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987E1F-79C6-4373-8B57-9115F93F98B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6DB06-F0CE-4021-8EFD-64CECC348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35E273-06F0-4D63-A8B1-D1B31FFD11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22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5586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5C46E4-F840-444B-8DF1-0464BFD53E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5AA3D8-AE7F-4CC6-ACFF-33E6BDD35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9C86927-57DF-461D-BC99-B18B5CD45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Arial"/>
                <a:cs typeface="Arial"/>
              </a:rPr>
              <a:t>Position Management Changes</a:t>
            </a:r>
            <a:endParaRPr lang="en-US" sz="4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688433-7B14-4760-B197-F3F185440E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760" y="1396538"/>
            <a:ext cx="10267510" cy="39041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ea typeface="+mn-lt"/>
                <a:cs typeface="+mn-lt"/>
              </a:rPr>
              <a:t>Position Management will be centralized, with GTHR supporting management of the process.</a:t>
            </a:r>
          </a:p>
          <a:p>
            <a:r>
              <a:rPr lang="en-US">
                <a:ea typeface="+mn-lt"/>
                <a:cs typeface="+mn-lt"/>
              </a:rPr>
              <a:t>Managers and/or Initiators will play a vital role initiating the Position Management process.</a:t>
            </a:r>
            <a:endParaRPr lang="en-US">
              <a:cs typeface="Arial"/>
            </a:endParaRPr>
          </a:p>
          <a:p>
            <a:r>
              <a:rPr lang="en-US">
                <a:ea typeface="+mn-lt"/>
                <a:cs typeface="+mn-lt"/>
              </a:rPr>
              <a:t>Every employee in a Group Position will be moved to their own "Single Position“.</a:t>
            </a:r>
          </a:p>
          <a:p>
            <a:r>
              <a:rPr lang="en-US">
                <a:solidFill>
                  <a:srgbClr val="00254C"/>
                </a:solidFill>
                <a:cs typeface="Arial"/>
              </a:rPr>
              <a:t>Funding distribution will be associated with the position rather than the employee.</a:t>
            </a:r>
          </a:p>
          <a:p>
            <a:pPr marL="0" indent="0">
              <a:buNone/>
            </a:pPr>
            <a:endParaRPr lang="en-US" strike="sngStrike">
              <a:solidFill>
                <a:srgbClr val="00254C"/>
              </a:solidFill>
              <a:cs typeface="Arial"/>
            </a:endParaRPr>
          </a:p>
          <a:p>
            <a:pPr marL="0" indent="0">
              <a:buNone/>
            </a:pPr>
            <a:endParaRPr lang="en-US" sz="2600">
              <a:solidFill>
                <a:srgbClr val="002060"/>
              </a:solidFill>
              <a:cs typeface="Arial"/>
            </a:endParaRPr>
          </a:p>
          <a:p>
            <a:pPr marL="0" indent="0">
              <a:buNone/>
            </a:pPr>
            <a:endParaRPr lang="en-US">
              <a:cs typeface="Arial"/>
            </a:endParaRPr>
          </a:p>
          <a:p>
            <a:endParaRPr lang="en-US">
              <a:cs typeface="Arial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BC54AA1-51A6-4178-A4A5-079B3AD066F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38298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What is Position Management?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type="body" idx="1"/>
          </p:nvPr>
        </p:nvSpPr>
        <p:spPr>
          <a:xfrm>
            <a:off x="581465" y="1289101"/>
            <a:ext cx="10734040" cy="47804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300"/>
              </a:spcBef>
              <a:buNone/>
              <a:defRPr/>
            </a:pPr>
            <a:r>
              <a:rPr lang="en-US" sz="2600"/>
              <a:t>Position Management is composed of three components: Position Data, Personal Data, and Job Data.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359EAE-2A9F-4891-9B64-F662BAD4EF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2461" r="6134" b="28252"/>
          <a:stretch/>
        </p:blipFill>
        <p:spPr>
          <a:xfrm>
            <a:off x="2554564" y="2470121"/>
            <a:ext cx="6065715" cy="2779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42F85D-1B16-4B93-BF57-E1625B6E2084}"/>
              </a:ext>
            </a:extLst>
          </p:cNvPr>
          <p:cNvSpPr txBox="1"/>
          <p:nvPr/>
        </p:nvSpPr>
        <p:spPr>
          <a:xfrm>
            <a:off x="2199741" y="5084541"/>
            <a:ext cx="2519855" cy="86177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000" b="1"/>
              <a:t>Job Title: Admin Professional, II</a:t>
            </a:r>
            <a:endParaRPr lang="en-US" sz="1000" b="1">
              <a:cs typeface="Arial"/>
            </a:endParaRPr>
          </a:p>
          <a:p>
            <a:r>
              <a:rPr lang="en-US" sz="1000" b="1"/>
              <a:t>Job Code: 515X01</a:t>
            </a:r>
            <a:endParaRPr lang="en-US" sz="1000" b="1">
              <a:cs typeface="Arial"/>
            </a:endParaRPr>
          </a:p>
          <a:p>
            <a:r>
              <a:rPr lang="en-US" sz="1000" b="1"/>
              <a:t>Work Location: East Campus Building</a:t>
            </a:r>
            <a:endParaRPr lang="en-US" sz="1000" b="1">
              <a:cs typeface="Arial"/>
            </a:endParaRPr>
          </a:p>
          <a:p>
            <a:r>
              <a:rPr lang="en-US" sz="1000" b="1"/>
              <a:t>Reports-To: Jane Smith</a:t>
            </a:r>
            <a:endParaRPr lang="en-US" sz="1000" b="1">
              <a:cs typeface="Arial"/>
            </a:endParaRPr>
          </a:p>
          <a:p>
            <a:r>
              <a:rPr lang="en-US" sz="1000" b="1"/>
              <a:t>Department Name: Administration</a:t>
            </a:r>
            <a:endParaRPr lang="en-US" sz="1000" b="1"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73D23D-3E9E-4E00-8C66-0DD50B8F431A}"/>
              </a:ext>
            </a:extLst>
          </p:cNvPr>
          <p:cNvSpPr txBox="1"/>
          <p:nvPr/>
        </p:nvSpPr>
        <p:spPr>
          <a:xfrm>
            <a:off x="6972747" y="4912703"/>
            <a:ext cx="17519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B6BF95-A50E-447C-9FA3-3A828C0190ED}"/>
              </a:ext>
            </a:extLst>
          </p:cNvPr>
          <p:cNvSpPr txBox="1"/>
          <p:nvPr/>
        </p:nvSpPr>
        <p:spPr>
          <a:xfrm>
            <a:off x="4904224" y="5314671"/>
            <a:ext cx="1665514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000" b="1"/>
              <a:t>Name: Chris Doe</a:t>
            </a:r>
            <a:endParaRPr lang="en-US" sz="1000" b="1">
              <a:cs typeface="Arial"/>
            </a:endParaRPr>
          </a:p>
          <a:p>
            <a:r>
              <a:rPr lang="en-US" sz="1000" b="1"/>
              <a:t>Employee Class: Staff</a:t>
            </a:r>
            <a:endParaRPr lang="en-US" sz="1000" b="1"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C19068-7580-419B-882C-FBF3C67CA1F7}"/>
              </a:ext>
            </a:extLst>
          </p:cNvPr>
          <p:cNvSpPr txBox="1"/>
          <p:nvPr/>
        </p:nvSpPr>
        <p:spPr>
          <a:xfrm>
            <a:off x="6811146" y="5021710"/>
            <a:ext cx="2725832" cy="116955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000" b="1"/>
              <a:t>Job Title: Admin Professional, II</a:t>
            </a:r>
            <a:endParaRPr lang="en-US" sz="1000" b="1">
              <a:cs typeface="Arial"/>
            </a:endParaRPr>
          </a:p>
          <a:p>
            <a:r>
              <a:rPr lang="en-US" sz="1000" b="1"/>
              <a:t>Job Code: 515X01</a:t>
            </a:r>
            <a:endParaRPr lang="en-US" sz="1000" b="1">
              <a:cs typeface="Arial"/>
            </a:endParaRPr>
          </a:p>
          <a:p>
            <a:r>
              <a:rPr lang="en-US" sz="1000" b="1"/>
              <a:t>Work Location: East Campus Building</a:t>
            </a:r>
            <a:endParaRPr lang="en-US" sz="1000" b="1">
              <a:cs typeface="Arial"/>
            </a:endParaRPr>
          </a:p>
          <a:p>
            <a:r>
              <a:rPr lang="en-US" sz="1000" b="1"/>
              <a:t>Reports-To: Jane Smith</a:t>
            </a:r>
            <a:endParaRPr lang="en-US" sz="1000" b="1">
              <a:cs typeface="Arial"/>
            </a:endParaRPr>
          </a:p>
          <a:p>
            <a:r>
              <a:rPr lang="en-US" sz="1000" b="1"/>
              <a:t>Department Name: Administration</a:t>
            </a:r>
            <a:endParaRPr lang="en-US" sz="1000" b="1">
              <a:cs typeface="Arial"/>
            </a:endParaRPr>
          </a:p>
          <a:p>
            <a:r>
              <a:rPr lang="en-US" sz="1000" b="1"/>
              <a:t>Name: Chris Doe</a:t>
            </a:r>
            <a:endParaRPr lang="en-US" sz="1000" b="1">
              <a:cs typeface="Arial"/>
            </a:endParaRPr>
          </a:p>
          <a:p>
            <a:r>
              <a:rPr lang="en-US" sz="1000" b="1"/>
              <a:t>Employee Class: Staff</a:t>
            </a:r>
            <a:endParaRPr lang="en-US" sz="1000" b="1">
              <a:cs typeface="Arial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F4FC7E-1AF3-468E-A3C7-16EE21705C4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BB56B-EA4C-43B0-9B9E-51D2B6093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BE5C78E-C34F-46CC-BA12-D40E2C1FA0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24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1007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4FF00BEE-61B8-4C40-8CBC-3B094592C506}"/>
              </a:ext>
            </a:extLst>
          </p:cNvPr>
          <p:cNvSpPr txBox="1">
            <a:spLocks/>
          </p:cNvSpPr>
          <p:nvPr/>
        </p:nvSpPr>
        <p:spPr>
          <a:xfrm>
            <a:off x="488885" y="1327209"/>
            <a:ext cx="10454681" cy="1845159"/>
          </a:xfr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600"/>
              </a:spcBef>
              <a:spcAft>
                <a:spcPts val="300"/>
              </a:spcAft>
              <a:defRPr/>
            </a:pPr>
            <a:r>
              <a:rPr lang="en-US" sz="2200">
                <a:latin typeface="+mj-lt"/>
              </a:rPr>
              <a:t>Employees must share all position attributes in order to be assigned to a group position.</a:t>
            </a:r>
            <a:endParaRPr lang="en-US" sz="2200">
              <a:latin typeface="+mj-lt"/>
              <a:cs typeface="Arial"/>
            </a:endParaRPr>
          </a:p>
          <a:p>
            <a:pPr lvl="0">
              <a:spcBef>
                <a:spcPts val="600"/>
              </a:spcBef>
              <a:spcAft>
                <a:spcPts val="300"/>
              </a:spcAft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</a:rPr>
              <a:t>Group positions have multiple headcount and/or incumbents, thus position changes impact all employees in that position.</a:t>
            </a:r>
            <a:endParaRPr lang="en-US" sz="2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j-lt"/>
              <a:cs typeface="Arial"/>
            </a:endParaRPr>
          </a:p>
          <a:p>
            <a:pPr>
              <a:spcBef>
                <a:spcPts val="600"/>
              </a:spcBef>
              <a:spcAft>
                <a:spcPts val="300"/>
              </a:spcAft>
              <a:defRPr/>
            </a:pPr>
            <a:r>
              <a:rPr lang="en-US" sz="2200">
                <a:latin typeface="+mj-lt"/>
              </a:rPr>
              <a:t>As of March 23, 2020* </a:t>
            </a:r>
            <a:r>
              <a:rPr lang="en-US" sz="2200">
                <a:latin typeface="+mj-lt"/>
                <a:cs typeface="Arial"/>
              </a:rPr>
              <a:t>GT will use single headcount positions.</a:t>
            </a:r>
          </a:p>
          <a:p>
            <a:pPr marL="0" indent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1295D8"/>
              </a:buClr>
              <a:buNone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254C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7BB0C374-2972-45A1-A92C-43ABD9C25B26}"/>
              </a:ext>
            </a:extLst>
          </p:cNvPr>
          <p:cNvSpPr txBox="1">
            <a:spLocks/>
          </p:cNvSpPr>
          <p:nvPr/>
        </p:nvSpPr>
        <p:spPr>
          <a:xfrm>
            <a:off x="488885" y="328289"/>
            <a:ext cx="8366760" cy="96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254C"/>
                </a:solidFill>
              </a:rPr>
              <a:t>Position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254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Attributes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6E0A7FD-9D45-4071-9E3A-32718F76FC84}"/>
              </a:ext>
            </a:extLst>
          </p:cNvPr>
          <p:cNvSpPr/>
          <p:nvPr/>
        </p:nvSpPr>
        <p:spPr>
          <a:xfrm>
            <a:off x="7497863" y="3970485"/>
            <a:ext cx="28791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Same Job Code &amp; Position Number</a:t>
            </a:r>
          </a:p>
          <a:p>
            <a:r>
              <a:rPr lang="en-US" sz="1200">
                <a:solidFill>
                  <a:schemeClr val="bg1"/>
                </a:solidFill>
              </a:rPr>
              <a:t>Same Funding</a:t>
            </a:r>
          </a:p>
          <a:p>
            <a:r>
              <a:rPr lang="en-US" sz="1200">
                <a:solidFill>
                  <a:schemeClr val="bg1"/>
                </a:solidFill>
              </a:rPr>
              <a:t>Same Reports-to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295C65-A987-4EC9-8E40-EA4FAC41D4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3" t="21230" r="12088" b="26339"/>
          <a:stretch/>
        </p:blipFill>
        <p:spPr>
          <a:xfrm>
            <a:off x="1313907" y="3719890"/>
            <a:ext cx="3696678" cy="14380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C3EF0A-964A-4647-ADBD-F8F85FD0E2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3" t="1284" r="32465" b="78485"/>
          <a:stretch/>
        </p:blipFill>
        <p:spPr>
          <a:xfrm>
            <a:off x="2274276" y="3183634"/>
            <a:ext cx="1133231" cy="5548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ECCA5F-C672-47C6-B922-33B2CFDF693B}"/>
              </a:ext>
            </a:extLst>
          </p:cNvPr>
          <p:cNvSpPr txBox="1"/>
          <p:nvPr/>
        </p:nvSpPr>
        <p:spPr>
          <a:xfrm>
            <a:off x="1355969" y="5159175"/>
            <a:ext cx="148492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Chris Doe has the position of Admin Professional II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C27082-8080-4FB3-B8E4-7FB0723657C4}"/>
              </a:ext>
            </a:extLst>
          </p:cNvPr>
          <p:cNvSpPr txBox="1"/>
          <p:nvPr/>
        </p:nvSpPr>
        <p:spPr>
          <a:xfrm>
            <a:off x="2840891" y="5136066"/>
            <a:ext cx="24586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David Smith, Ryan Williams, and Jane Parker all have the </a:t>
            </a:r>
            <a:r>
              <a:rPr lang="en-US" sz="1100">
                <a:solidFill>
                  <a:srgbClr val="C00000"/>
                </a:solidFill>
              </a:rPr>
              <a:t>group position </a:t>
            </a:r>
            <a:r>
              <a:rPr lang="en-US" sz="1100"/>
              <a:t>of Accountant 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DA1DCBC-190B-4BC6-90CB-8F1C8ED0AA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7820" r="-1" b="19571"/>
          <a:stretch/>
        </p:blipFill>
        <p:spPr>
          <a:xfrm>
            <a:off x="6383972" y="3784004"/>
            <a:ext cx="4293117" cy="13520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D7E92B-D390-4FF9-AEE8-091B8E7AD9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82" t="354" r="34728" b="76293"/>
          <a:stretch/>
        </p:blipFill>
        <p:spPr>
          <a:xfrm>
            <a:off x="8189702" y="3277081"/>
            <a:ext cx="918307" cy="60016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BD7719D-9EF7-494C-9F4A-453B8218D9E5}"/>
              </a:ext>
            </a:extLst>
          </p:cNvPr>
          <p:cNvSpPr txBox="1"/>
          <p:nvPr/>
        </p:nvSpPr>
        <p:spPr>
          <a:xfrm>
            <a:off x="6495507" y="5147538"/>
            <a:ext cx="148492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Chris Doe has the position of Admin Professional II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5FD108-9909-4E00-ACBB-62CE2208BCE9}"/>
              </a:ext>
            </a:extLst>
          </p:cNvPr>
          <p:cNvSpPr txBox="1"/>
          <p:nvPr/>
        </p:nvSpPr>
        <p:spPr>
          <a:xfrm>
            <a:off x="7980429" y="5159175"/>
            <a:ext cx="32433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David Smith, Ryan Williams, and Jane Parker each has the position of Accountant I with different position numbers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552428-5486-47DE-8419-7B5E2176EB5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2D1F6B-9A5A-4066-86D5-553D8BC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4F325A-8B92-478F-A3A1-7D1B993117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25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46620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5DA25F-EDE0-4DC4-B75F-E80FBB065F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8BA898-81F2-4EE6-BBFA-EC9C373C9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8E2D649-B8DC-47F8-BAF7-17CD3D5A6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Self Service – Position Management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5B40A08-2BA9-4D8B-9509-B9259AA09E6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7E75447-5F31-974A-8827-395F2AE8A366}"/>
              </a:ext>
            </a:extLst>
          </p:cNvPr>
          <p:cNvGrpSpPr/>
          <p:nvPr/>
        </p:nvGrpSpPr>
        <p:grpSpPr>
          <a:xfrm>
            <a:off x="482022" y="1519717"/>
            <a:ext cx="4233925" cy="3406421"/>
            <a:chOff x="615950" y="1323623"/>
            <a:chExt cx="4233925" cy="340642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0D84B50-FC83-764F-A378-4866CD624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5950" y="1323623"/>
              <a:ext cx="4233925" cy="34064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FC60320-B6DD-9A4C-9739-B52F3C99FF6A}"/>
                </a:ext>
              </a:extLst>
            </p:cNvPr>
            <p:cNvSpPr/>
            <p:nvPr/>
          </p:nvSpPr>
          <p:spPr>
            <a:xfrm>
              <a:off x="3767674" y="1497534"/>
              <a:ext cx="1017798" cy="820228"/>
            </a:xfrm>
            <a:prstGeom prst="rect">
              <a:avLst/>
            </a:prstGeom>
            <a:noFill/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B55C5-36BD-B54D-A9E0-FF512568F0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3162" y="1793614"/>
            <a:ext cx="6626816" cy="2858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85587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5DA25F-EDE0-4DC4-B75F-E80FBB065F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27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8BA898-81F2-4EE6-BBFA-EC9C373C9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8E2D649-B8DC-47F8-BAF7-17CD3D5A6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Self Service – Position Management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5B40A08-2BA9-4D8B-9509-B9259AA09E6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33AE0D-EF47-DB4E-A606-167F55E53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62" y="1458384"/>
            <a:ext cx="5349305" cy="4445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147738-AAE2-D044-9D2D-9016958CF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053" y="1432984"/>
            <a:ext cx="5765325" cy="4445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48260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5DA25F-EDE0-4DC4-B75F-E80FBB065F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28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8BA898-81F2-4EE6-BBFA-EC9C373C9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8E2D649-B8DC-47F8-BAF7-17CD3D5A6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Self Service – Position Management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5B40A08-2BA9-4D8B-9509-B9259AA09E6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AAE843-BB3B-9348-A8FD-D30FEE18D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8786" y="1392728"/>
            <a:ext cx="5934428" cy="4610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375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5DA25F-EDE0-4DC4-B75F-E80FBB065F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29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8BA898-81F2-4EE6-BBFA-EC9C373C9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8E2D649-B8DC-47F8-BAF7-17CD3D5A6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Self Service – Position Management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5B40A08-2BA9-4D8B-9509-B9259AA09E6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E23939-D17F-FD41-88DF-86649BF5D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47" y="1386136"/>
            <a:ext cx="5359400" cy="4638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83D1F4-61C1-D14C-B314-F55407C05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386137"/>
            <a:ext cx="5730522" cy="4638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070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Today’s Presenters</a:t>
            </a:r>
            <a:endParaRPr lang="en-US" b="0">
              <a:latin typeface="Arial"/>
              <a:cs typeface="Arial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6A907554-BCFA-4146-B4D3-BA2079AC196A}"/>
              </a:ext>
            </a:extLst>
          </p:cNvPr>
          <p:cNvSpPr txBox="1">
            <a:spLocks/>
          </p:cNvSpPr>
          <p:nvPr/>
        </p:nvSpPr>
        <p:spPr>
          <a:xfrm>
            <a:off x="6260367" y="4166355"/>
            <a:ext cx="2475387" cy="14009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800">
                <a:ea typeface="+mn-lt"/>
                <a:cs typeface="+mn-lt"/>
              </a:rPr>
              <a:t>Badra Jaden</a:t>
            </a:r>
            <a:endParaRPr lang="en-US"/>
          </a:p>
          <a:p>
            <a:pPr marL="0" indent="0" algn="ctr">
              <a:buNone/>
            </a:pPr>
            <a:r>
              <a:rPr lang="en-US" sz="1600">
                <a:ea typeface="+mn-lt"/>
                <a:cs typeface="+mn-lt"/>
              </a:rPr>
              <a:t>Careers Lead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/>
          </a:p>
          <a:p>
            <a:pPr marL="0" indent="0">
              <a:buNone/>
            </a:pPr>
            <a:endParaRPr lang="en-US" sz="200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4FA8280-8712-4179-8949-2FD719FEEA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253" y="2146453"/>
            <a:ext cx="1654176" cy="1734923"/>
          </a:xfrm>
          <a:prstGeom prst="rect">
            <a:avLst/>
          </a:prstGeom>
        </p:spPr>
      </p:pic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A861A981-33EE-468A-B031-2B39DD6D2352}"/>
              </a:ext>
            </a:extLst>
          </p:cNvPr>
          <p:cNvSpPr txBox="1">
            <a:spLocks/>
          </p:cNvSpPr>
          <p:nvPr/>
        </p:nvSpPr>
        <p:spPr>
          <a:xfrm>
            <a:off x="3196647" y="4116790"/>
            <a:ext cx="2475387" cy="14009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800">
                <a:ea typeface="+mn-lt"/>
                <a:cs typeface="+mn-lt"/>
              </a:rPr>
              <a:t>Kara Tillman</a:t>
            </a:r>
            <a:endParaRPr lang="en-US"/>
          </a:p>
          <a:p>
            <a:pPr marL="0" indent="0" algn="ctr">
              <a:buNone/>
            </a:pPr>
            <a:r>
              <a:rPr lang="en-US" sz="1600">
                <a:ea typeface="+mn-lt"/>
                <a:cs typeface="+mn-lt"/>
              </a:rPr>
              <a:t>Organizational Readiness Lead</a:t>
            </a:r>
            <a:endParaRPr lang="en-US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/>
          </a:p>
          <a:p>
            <a:endParaRPr lang="en-US" sz="20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171FFF-7674-4317-8F2B-973CA9B6B0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3" r="11221" b="2505"/>
          <a:stretch/>
        </p:blipFill>
        <p:spPr>
          <a:xfrm>
            <a:off x="6662233" y="2190551"/>
            <a:ext cx="1671657" cy="17752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0003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9081A9-9731-4B49-83DD-D3E0137BD3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30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6FAB8B-AF44-4114-8E5C-956850904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2FCA380-3128-4A11-BEBC-80CFB70CB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Quiz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6E4548-53FF-48FC-A6C2-78CB2F302B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Position Management is comprised of….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/>
              <a:t>Job Data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/>
              <a:t>Personal Data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/>
              <a:t>Position Data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/>
              <a:t>All the Above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6DA4061-568A-446B-B949-9E678DEBAAE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97478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9081A9-9731-4B49-83DD-D3E0137BD3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31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6FAB8B-AF44-4114-8E5C-956850904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2FCA380-3128-4A11-BEBC-80CFB70CB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Quiz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6E4548-53FF-48FC-A6C2-78CB2F302B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Position Management is comprised of….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>
                <a:solidFill>
                  <a:schemeClr val="accent6">
                    <a:lumMod val="60000"/>
                    <a:lumOff val="40000"/>
                  </a:schemeClr>
                </a:solidFill>
              </a:rPr>
              <a:t>Job Data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>
                <a:solidFill>
                  <a:schemeClr val="accent6">
                    <a:lumMod val="60000"/>
                    <a:lumOff val="40000"/>
                  </a:schemeClr>
                </a:solidFill>
              </a:rPr>
              <a:t>Personal Data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>
                <a:solidFill>
                  <a:schemeClr val="accent6">
                    <a:lumMod val="60000"/>
                    <a:lumOff val="40000"/>
                  </a:schemeClr>
                </a:solidFill>
              </a:rPr>
              <a:t>Position Data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b="1"/>
              <a:t>All the Above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6DA4061-568A-446B-B949-9E678DEBAAE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16218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9081A9-9731-4B49-83DD-D3E0137BD3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32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6FAB8B-AF44-4114-8E5C-956850904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2FCA380-3128-4A11-BEBC-80CFB70CB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Quiz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6E4548-53FF-48FC-A6C2-78CB2F302B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Lifeguards at the Campus Recreation Center will </a:t>
            </a:r>
            <a:r>
              <a:rPr lang="en-US" u="sng"/>
              <a:t>all</a:t>
            </a:r>
            <a:r>
              <a:rPr lang="en-US"/>
              <a:t> be associated with a single position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/>
              <a:t>True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/>
              <a:t>False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/>
              <a:t>It Depends…..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6DA4061-568A-446B-B949-9E678DEBAAE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39489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9081A9-9731-4B49-83DD-D3E0137BD3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33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6FAB8B-AF44-4114-8E5C-956850904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2FCA380-3128-4A11-BEBC-80CFB70CB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Quiz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6E4548-53FF-48FC-A6C2-78CB2F302B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Lifeguards at the Campus Recreation Center will </a:t>
            </a:r>
            <a:r>
              <a:rPr lang="en-US" u="sng"/>
              <a:t>all</a:t>
            </a:r>
            <a:r>
              <a:rPr lang="en-US"/>
              <a:t> be associated with a single position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>
                <a:solidFill>
                  <a:schemeClr val="accent6">
                    <a:lumMod val="60000"/>
                    <a:lumOff val="40000"/>
                  </a:schemeClr>
                </a:solidFill>
              </a:rPr>
              <a:t>True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>
                <a:solidFill>
                  <a:schemeClr val="accent6">
                    <a:lumMod val="60000"/>
                    <a:lumOff val="40000"/>
                  </a:schemeClr>
                </a:solidFill>
              </a:rPr>
              <a:t>False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b="1"/>
              <a:t>It Depends…..</a:t>
            </a:r>
          </a:p>
          <a:p>
            <a:pPr marL="914400" lvl="1" indent="-457200">
              <a:buFont typeface="+mj-lt"/>
              <a:buAutoNum type="alphaLcParenR"/>
            </a:pPr>
            <a:endParaRPr lang="en-US" b="1"/>
          </a:p>
          <a:p>
            <a:pPr marL="0" indent="0">
              <a:buNone/>
            </a:pPr>
            <a:r>
              <a:rPr lang="en-US"/>
              <a:t>For multiple employees to be housed in a single position, they must share all position attributes - including</a:t>
            </a:r>
          </a:p>
          <a:p>
            <a:pPr lvl="1"/>
            <a:r>
              <a:rPr lang="en-US"/>
              <a:t>Reports To Manager</a:t>
            </a:r>
          </a:p>
          <a:p>
            <a:pPr lvl="1"/>
            <a:r>
              <a:rPr lang="en-US"/>
              <a:t>Department</a:t>
            </a:r>
          </a:p>
          <a:p>
            <a:pPr lvl="1"/>
            <a:r>
              <a:rPr lang="en-US"/>
              <a:t>Funding</a:t>
            </a:r>
          </a:p>
          <a:p>
            <a:pPr lvl="1"/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6DA4061-568A-446B-B949-9E678DEBAAE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12737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9081A9-9731-4B49-83DD-D3E0137BD3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34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6FAB8B-AF44-4114-8E5C-956850904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2FCA380-3128-4A11-BEBC-80CFB70CB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Quiz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6E4548-53FF-48FC-A6C2-78CB2F302B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Positions are foundational to OneUSG Connect. They can be used to….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/>
              <a:t>Manage vacant and filled positions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/>
              <a:t>Track job details and job requisitions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/>
              <a:t>Facilitate the maintenance of funding and budgets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/>
              <a:t>All the above 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6DA4061-568A-446B-B949-9E678DEBAAE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60437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9081A9-9731-4B49-83DD-D3E0137BD3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35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6FAB8B-AF44-4114-8E5C-956850904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2FCA380-3128-4A11-BEBC-80CFB70CB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Quiz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6E4548-53FF-48FC-A6C2-78CB2F302B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Positions are foundational to OneUSG Connect. They can be used to….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>
                <a:solidFill>
                  <a:schemeClr val="bg2">
                    <a:lumMod val="50000"/>
                  </a:schemeClr>
                </a:solidFill>
              </a:rPr>
              <a:t>Manage vacant and filled positions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>
                <a:solidFill>
                  <a:schemeClr val="bg2">
                    <a:lumMod val="50000"/>
                  </a:schemeClr>
                </a:solidFill>
              </a:rPr>
              <a:t>Track job details and job requisitions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>
                <a:solidFill>
                  <a:schemeClr val="bg2">
                    <a:lumMod val="50000"/>
                  </a:schemeClr>
                </a:solidFill>
              </a:rPr>
              <a:t>Facilitate the maintenance of funding and budgets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b="1"/>
              <a:t>All the above 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6DA4061-568A-446B-B949-9E678DEBAAE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36266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36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  <p:pic>
        <p:nvPicPr>
          <p:cNvPr id="8" name="Picture 2" descr="https://www.skipprichard.com/wp-content/uploads/2016/10/bigstock-Question-Mark-114454214-583x437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345" y="1336777"/>
            <a:ext cx="6518763" cy="488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26092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D3185F72-E1C5-43B6-9CF9-34EB7F56BC33}"/>
              </a:ext>
            </a:extLst>
          </p:cNvPr>
          <p:cNvSpPr/>
          <p:nvPr/>
        </p:nvSpPr>
        <p:spPr>
          <a:xfrm>
            <a:off x="8028774" y="2833872"/>
            <a:ext cx="1225702" cy="118872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Calibri"/>
                <a:cs typeface="Calibri"/>
              </a:rPr>
              <a:t>Background Check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D74AE65-19EE-4E1D-BD37-1B33DF81C84B}"/>
              </a:ext>
            </a:extLst>
          </p:cNvPr>
          <p:cNvSpPr/>
          <p:nvPr/>
        </p:nvSpPr>
        <p:spPr>
          <a:xfrm>
            <a:off x="9394547" y="2840196"/>
            <a:ext cx="1225702" cy="11887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Calibri"/>
                <a:cs typeface="Calibri"/>
              </a:rPr>
              <a:t>Onboarding Packet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57BB96A-BE22-4128-BD4A-9B696551335C}"/>
              </a:ext>
            </a:extLst>
          </p:cNvPr>
          <p:cNvSpPr/>
          <p:nvPr/>
        </p:nvSpPr>
        <p:spPr>
          <a:xfrm>
            <a:off x="6029471" y="4746085"/>
            <a:ext cx="1381934" cy="112824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Calibri"/>
                <a:cs typeface="Calibri"/>
              </a:rPr>
              <a:t>Approval Workflow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EA11D9B-8404-46FB-90B8-6AA3AD062427}"/>
              </a:ext>
            </a:extLst>
          </p:cNvPr>
          <p:cNvSpPr/>
          <p:nvPr/>
        </p:nvSpPr>
        <p:spPr>
          <a:xfrm>
            <a:off x="10771311" y="2837080"/>
            <a:ext cx="1225702" cy="118872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Calibri"/>
                <a:cs typeface="Calibri"/>
              </a:rPr>
              <a:t>Create Employee and Job</a:t>
            </a:r>
          </a:p>
          <a:p>
            <a:pPr algn="ctr"/>
            <a:r>
              <a:rPr lang="en-US" sz="1200">
                <a:latin typeface="Calibri"/>
                <a:cs typeface="Calibri"/>
              </a:rPr>
              <a:t>(Workforce Administration) (Update HR)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FB2949E-D9AF-4C2C-BCE3-464859429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926" y="-9393"/>
            <a:ext cx="10515600" cy="1210574"/>
          </a:xfrm>
        </p:spPr>
        <p:txBody>
          <a:bodyPr/>
          <a:lstStyle/>
          <a:p>
            <a:r>
              <a:rPr lang="en-US"/>
              <a:t>Competitive Hires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D8079BEC-2564-486E-A295-12506F2F526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0CD06140-EC57-45F2-82E9-C4B285635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B3D6FE84-7216-423C-89C9-7268C45461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37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6A7802-C647-4342-BC9D-8D4EA9CA46B9}"/>
              </a:ext>
            </a:extLst>
          </p:cNvPr>
          <p:cNvCxnSpPr>
            <a:cxnSpLocks/>
          </p:cNvCxnSpPr>
          <p:nvPr/>
        </p:nvCxnSpPr>
        <p:spPr>
          <a:xfrm>
            <a:off x="2315923" y="1981664"/>
            <a:ext cx="0" cy="1298981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675AED1-432B-4B5F-8E7E-5EDA226A529B}"/>
              </a:ext>
            </a:extLst>
          </p:cNvPr>
          <p:cNvCxnSpPr>
            <a:cxnSpLocks/>
          </p:cNvCxnSpPr>
          <p:nvPr/>
        </p:nvCxnSpPr>
        <p:spPr>
          <a:xfrm flipH="1">
            <a:off x="2298924" y="1981664"/>
            <a:ext cx="1423685" cy="0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55F64498-DDFB-4B14-B39D-0CD5247FBEE4}"/>
              </a:ext>
            </a:extLst>
          </p:cNvPr>
          <p:cNvSpPr/>
          <p:nvPr/>
        </p:nvSpPr>
        <p:spPr>
          <a:xfrm>
            <a:off x="3143218" y="1404765"/>
            <a:ext cx="1381934" cy="113109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Calibri"/>
                <a:cs typeface="Calibri"/>
              </a:rPr>
              <a:t>Post Job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4907B1C-FF0A-4F67-B690-4F3A84BFAD8D}"/>
              </a:ext>
            </a:extLst>
          </p:cNvPr>
          <p:cNvCxnSpPr>
            <a:cxnSpLocks/>
          </p:cNvCxnSpPr>
          <p:nvPr/>
        </p:nvCxnSpPr>
        <p:spPr>
          <a:xfrm flipH="1">
            <a:off x="4526511" y="1981664"/>
            <a:ext cx="1423685" cy="0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77C321E-BCA9-4FDE-9F95-F1B8F21CBDEA}"/>
              </a:ext>
            </a:extLst>
          </p:cNvPr>
          <p:cNvCxnSpPr>
            <a:cxnSpLocks/>
          </p:cNvCxnSpPr>
          <p:nvPr/>
        </p:nvCxnSpPr>
        <p:spPr>
          <a:xfrm flipH="1">
            <a:off x="5863009" y="1981664"/>
            <a:ext cx="1423685" cy="0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38EB5F3-C6E8-498A-BD97-87C1BA243D08}"/>
              </a:ext>
            </a:extLst>
          </p:cNvPr>
          <p:cNvCxnSpPr>
            <a:cxnSpLocks/>
          </p:cNvCxnSpPr>
          <p:nvPr/>
        </p:nvCxnSpPr>
        <p:spPr>
          <a:xfrm>
            <a:off x="2327226" y="4022592"/>
            <a:ext cx="0" cy="1298981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8E71ED4-6585-4DE2-9E63-B5194A30C89B}"/>
              </a:ext>
            </a:extLst>
          </p:cNvPr>
          <p:cNvCxnSpPr>
            <a:cxnSpLocks/>
            <a:stCxn id="40" idx="1"/>
          </p:cNvCxnSpPr>
          <p:nvPr/>
        </p:nvCxnSpPr>
        <p:spPr>
          <a:xfrm flipH="1">
            <a:off x="2315925" y="5308784"/>
            <a:ext cx="1540494" cy="1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530FC8AF-EF65-4307-AF16-4F7F28E25BBF}"/>
              </a:ext>
            </a:extLst>
          </p:cNvPr>
          <p:cNvCxnSpPr>
            <a:cxnSpLocks/>
          </p:cNvCxnSpPr>
          <p:nvPr/>
        </p:nvCxnSpPr>
        <p:spPr>
          <a:xfrm flipH="1">
            <a:off x="4835046" y="5308784"/>
            <a:ext cx="1423685" cy="0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34700F1-A1DC-4018-8D56-7CBC4EEC4F2D}"/>
              </a:ext>
            </a:extLst>
          </p:cNvPr>
          <p:cNvCxnSpPr>
            <a:cxnSpLocks/>
          </p:cNvCxnSpPr>
          <p:nvPr/>
        </p:nvCxnSpPr>
        <p:spPr>
          <a:xfrm flipH="1">
            <a:off x="6841667" y="5321572"/>
            <a:ext cx="1865011" cy="0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648754F-155E-4247-BA85-17D353243DC1}"/>
              </a:ext>
            </a:extLst>
          </p:cNvPr>
          <p:cNvCxnSpPr>
            <a:cxnSpLocks/>
          </p:cNvCxnSpPr>
          <p:nvPr/>
        </p:nvCxnSpPr>
        <p:spPr>
          <a:xfrm>
            <a:off x="8706678" y="4038494"/>
            <a:ext cx="0" cy="1298981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EA90BE8-231D-4B9D-B2DD-60D9E4D9CDCD}"/>
              </a:ext>
            </a:extLst>
          </p:cNvPr>
          <p:cNvCxnSpPr>
            <a:cxnSpLocks/>
          </p:cNvCxnSpPr>
          <p:nvPr/>
        </p:nvCxnSpPr>
        <p:spPr>
          <a:xfrm flipH="1">
            <a:off x="7293078" y="1981664"/>
            <a:ext cx="1423685" cy="0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0C8A9C3-6D01-4A65-B9A9-7BF038CD2075}"/>
              </a:ext>
            </a:extLst>
          </p:cNvPr>
          <p:cNvCxnSpPr>
            <a:cxnSpLocks/>
          </p:cNvCxnSpPr>
          <p:nvPr/>
        </p:nvCxnSpPr>
        <p:spPr>
          <a:xfrm>
            <a:off x="8702184" y="1981664"/>
            <a:ext cx="0" cy="1298981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9BA3DAF7-CCEB-431C-B0CD-2A8C86ECF83E}"/>
              </a:ext>
            </a:extLst>
          </p:cNvPr>
          <p:cNvCxnSpPr>
            <a:cxnSpLocks/>
          </p:cNvCxnSpPr>
          <p:nvPr/>
        </p:nvCxnSpPr>
        <p:spPr>
          <a:xfrm flipH="1">
            <a:off x="859972" y="3569760"/>
            <a:ext cx="1423685" cy="0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166910F6-2B91-4841-8AAD-92494031DCEB}"/>
              </a:ext>
            </a:extLst>
          </p:cNvPr>
          <p:cNvSpPr/>
          <p:nvPr/>
        </p:nvSpPr>
        <p:spPr>
          <a:xfrm>
            <a:off x="197960" y="3084049"/>
            <a:ext cx="1140092" cy="10241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Calibri"/>
                <a:cs typeface="Calibri"/>
              </a:rPr>
              <a:t>Add/Change Position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EE70459-280A-4F22-83AB-61CB4A1FFB33}"/>
              </a:ext>
            </a:extLst>
          </p:cNvPr>
          <p:cNvSpPr/>
          <p:nvPr/>
        </p:nvSpPr>
        <p:spPr>
          <a:xfrm>
            <a:off x="1699342" y="3064171"/>
            <a:ext cx="1255768" cy="10111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Calibri"/>
                <a:cs typeface="Calibri"/>
              </a:rPr>
              <a:t>Competitive Hire or </a:t>
            </a:r>
          </a:p>
          <a:p>
            <a:pPr algn="ctr"/>
            <a:r>
              <a:rPr lang="en-US" sz="1400">
                <a:latin typeface="Calibri"/>
                <a:cs typeface="Calibri"/>
              </a:rPr>
              <a:t>Direct Hire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2BA7968-5D54-4DAB-A9FC-4A87A7DEB373}"/>
              </a:ext>
            </a:extLst>
          </p:cNvPr>
          <p:cNvCxnSpPr>
            <a:cxnSpLocks/>
          </p:cNvCxnSpPr>
          <p:nvPr/>
        </p:nvCxnSpPr>
        <p:spPr>
          <a:xfrm flipH="1">
            <a:off x="8641625" y="3453035"/>
            <a:ext cx="1423685" cy="0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BB0DC6A5-C50F-4109-8B31-337070D6B7CA}"/>
              </a:ext>
            </a:extLst>
          </p:cNvPr>
          <p:cNvCxnSpPr>
            <a:cxnSpLocks/>
          </p:cNvCxnSpPr>
          <p:nvPr/>
        </p:nvCxnSpPr>
        <p:spPr>
          <a:xfrm flipH="1">
            <a:off x="10505389" y="3453035"/>
            <a:ext cx="1423685" cy="0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3FD6EA9D-CE59-4E3F-8BB4-D61C98B14CE7}"/>
              </a:ext>
            </a:extLst>
          </p:cNvPr>
          <p:cNvSpPr/>
          <p:nvPr/>
        </p:nvSpPr>
        <p:spPr>
          <a:xfrm>
            <a:off x="3856419" y="4743235"/>
            <a:ext cx="1381934" cy="113109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Calibri"/>
                <a:cs typeface="Calibri"/>
              </a:rPr>
              <a:t>Complete Form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5AD0503-2C6E-48F2-B45C-A0CA234E8628}"/>
              </a:ext>
            </a:extLst>
          </p:cNvPr>
          <p:cNvSpPr/>
          <p:nvPr/>
        </p:nvSpPr>
        <p:spPr>
          <a:xfrm>
            <a:off x="4707172" y="1413733"/>
            <a:ext cx="1381933" cy="1135863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Calibri"/>
                <a:cs typeface="Calibri"/>
              </a:rPr>
              <a:t>Interview and Select Applicant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8C3137F-0F1B-4205-B32C-32BEE01D267A}"/>
              </a:ext>
            </a:extLst>
          </p:cNvPr>
          <p:cNvSpPr/>
          <p:nvPr/>
        </p:nvSpPr>
        <p:spPr>
          <a:xfrm>
            <a:off x="6305922" y="1413733"/>
            <a:ext cx="1446600" cy="1135863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Calibri"/>
                <a:cs typeface="Calibri"/>
              </a:rPr>
              <a:t>Extend and Accept Offer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CF60532-7A5F-2143-9AF3-BA053006C92F}"/>
              </a:ext>
            </a:extLst>
          </p:cNvPr>
          <p:cNvSpPr txBox="1"/>
          <p:nvPr/>
        </p:nvSpPr>
        <p:spPr>
          <a:xfrm>
            <a:off x="1793290" y="2361460"/>
            <a:ext cx="99429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Competitive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BCB0BE0-0CBE-DA4E-BB8D-213CA67DFCAB}"/>
              </a:ext>
            </a:extLst>
          </p:cNvPr>
          <p:cNvSpPr txBox="1"/>
          <p:nvPr/>
        </p:nvSpPr>
        <p:spPr>
          <a:xfrm>
            <a:off x="2016468" y="4528182"/>
            <a:ext cx="99429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accent2">
                    <a:lumMod val="60000"/>
                    <a:lumOff val="40000"/>
                  </a:schemeClr>
                </a:solidFill>
              </a:rPr>
              <a:t>Direct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0D7B24-2E33-4F88-8E9F-9708532C2360}"/>
              </a:ext>
            </a:extLst>
          </p:cNvPr>
          <p:cNvSpPr txBox="1"/>
          <p:nvPr/>
        </p:nvSpPr>
        <p:spPr>
          <a:xfrm>
            <a:off x="8964890" y="4082836"/>
            <a:ext cx="249282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en-US" sz="1200">
                <a:solidFill>
                  <a:schemeClr val="bg2">
                    <a:lumMod val="90000"/>
                  </a:schemeClr>
                </a:solidFill>
                <a:cs typeface="Arial"/>
              </a:rPr>
              <a:t>Georgia Tech Human Resources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AAD44B-DFD6-4F3C-B2A8-78C43A4C5C80}"/>
              </a:ext>
            </a:extLst>
          </p:cNvPr>
          <p:cNvSpPr txBox="1"/>
          <p:nvPr/>
        </p:nvSpPr>
        <p:spPr>
          <a:xfrm>
            <a:off x="3857226" y="2589013"/>
            <a:ext cx="408472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en-US" sz="1200">
                <a:cs typeface="Arial"/>
              </a:rPr>
              <a:t>Hiring Department                        GTHR Talent Aquisition</a:t>
            </a:r>
            <a:endParaRPr lang="en-US" sz="1200" dirty="0"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C2B0E4-4D56-47B5-81FF-1157DF590C0B}"/>
              </a:ext>
            </a:extLst>
          </p:cNvPr>
          <p:cNvSpPr txBox="1"/>
          <p:nvPr/>
        </p:nvSpPr>
        <p:spPr>
          <a:xfrm>
            <a:off x="107582" y="4158281"/>
            <a:ext cx="1421496" cy="28454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en-US" sz="1200" dirty="0">
                <a:cs typeface="Arial"/>
              </a:rPr>
              <a:t>Hiring Department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43567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99F8BE-1C09-4838-AF9A-3F49EBE357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38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B4C6D0-D69F-4122-96B0-B11D7773F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AFB9CBE-92F3-4E7C-8922-F833E1DEB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Recruiting and Hiring in Careers</a:t>
            </a:r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73BE154-69A4-4AF5-8162-EF0E933C1D2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95F2ABCA-5655-42CA-8BB9-834C047DC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4431" y="1303896"/>
            <a:ext cx="11062648" cy="478958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>
                <a:latin typeface="Arial"/>
                <a:cs typeface="Arial"/>
              </a:rPr>
              <a:t>Careers will be used to recruit for competitive positions: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2200">
                <a:latin typeface="Arial"/>
                <a:cs typeface="Arial"/>
              </a:rPr>
              <a:t>Staff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2200">
                <a:latin typeface="Arial"/>
                <a:cs typeface="Arial"/>
              </a:rPr>
              <a:t>Tech Temps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2200">
                <a:latin typeface="Arial"/>
                <a:cs typeface="Arial"/>
              </a:rPr>
              <a:t>Full-time Faculty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2200">
                <a:latin typeface="Arial"/>
                <a:cs typeface="Arial"/>
              </a:rPr>
              <a:t>Administrative Faculty Appointments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2200">
                <a:latin typeface="Arial"/>
                <a:cs typeface="Arial"/>
              </a:rPr>
              <a:t>Faculty Named Positions 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2200">
                <a:latin typeface="Arial"/>
                <a:cs typeface="Arial"/>
              </a:rPr>
              <a:t>Undergraduate Students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2200">
                <a:latin typeface="Arial"/>
                <a:cs typeface="Arial"/>
              </a:rPr>
              <a:t>Graduate Assistants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2200">
                <a:latin typeface="Arial"/>
                <a:cs typeface="Arial"/>
              </a:rPr>
              <a:t>Federal Work-Study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>
                <a:latin typeface="Arial"/>
                <a:cs typeface="Arial"/>
              </a:rPr>
              <a:t>Candidates selected via Careers will flow into Manage Hires, and then into Workforce Administration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39809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39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Creating a Job Opening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  <p:pic>
        <p:nvPicPr>
          <p:cNvPr id="10" name="Picture 9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FFACFCB-27FD-4753-AACB-4C400CA37E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715"/>
          <a:stretch/>
        </p:blipFill>
        <p:spPr>
          <a:xfrm>
            <a:off x="3114833" y="1331008"/>
            <a:ext cx="5905342" cy="490284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0149ABE-FC02-4A7D-9990-10E171973AAE}"/>
              </a:ext>
            </a:extLst>
          </p:cNvPr>
          <p:cNvSpPr/>
          <p:nvPr/>
        </p:nvSpPr>
        <p:spPr>
          <a:xfrm>
            <a:off x="3133883" y="5053633"/>
            <a:ext cx="1439446" cy="1141716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8B1243-2E8A-45F6-86D3-5BF3CA6BBBF9}"/>
              </a:ext>
            </a:extLst>
          </p:cNvPr>
          <p:cNvSpPr/>
          <p:nvPr/>
        </p:nvSpPr>
        <p:spPr>
          <a:xfrm>
            <a:off x="5314536" y="1339377"/>
            <a:ext cx="1505935" cy="18804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9478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072892" y="1826877"/>
            <a:ext cx="2770909" cy="6003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01/15/2020.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24847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438D99-7F7D-4396-86A2-41A90DA572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40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65EEBE-6B27-4B71-A171-66013164D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1899DF-369A-4A85-9B34-72B0577B6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Creating a Job Opening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B6AD921-E41F-4DC0-9018-BF82BCB1963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  <p:pic>
        <p:nvPicPr>
          <p:cNvPr id="8" name="Picture 1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F9F785F-B7EE-40FD-BDD5-02F2E066BD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" r="2383" b="2665"/>
          <a:stretch/>
        </p:blipFill>
        <p:spPr>
          <a:xfrm>
            <a:off x="4038600" y="1310198"/>
            <a:ext cx="6500192" cy="4788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9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F46FECD-0D4F-48A1-95CB-A03A346561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1144" r="74938" b="19694"/>
          <a:stretch/>
        </p:blipFill>
        <p:spPr>
          <a:xfrm>
            <a:off x="1202872" y="1453073"/>
            <a:ext cx="2201486" cy="17406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20779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41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Creating a Job Opening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  <p:pic>
        <p:nvPicPr>
          <p:cNvPr id="14" name="Picture 14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6B3C62DA-26CE-4866-8359-F4950A6BF7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1" r="-1187" b="46373"/>
          <a:stretch/>
        </p:blipFill>
        <p:spPr>
          <a:xfrm>
            <a:off x="391841" y="1623169"/>
            <a:ext cx="5352975" cy="3765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4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1E28B810-A28F-4411-B838-C180FEBA12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53245" r="502" b="-1706"/>
          <a:stretch/>
        </p:blipFill>
        <p:spPr>
          <a:xfrm>
            <a:off x="5989670" y="1623168"/>
            <a:ext cx="5824665" cy="3899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60640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32AE44-CF36-4E8C-98E7-4260D8D4D9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42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20EE75-9BCF-4865-9CAE-5B8641894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E85F461-A01B-412A-AAA3-C44ECAE69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Questionnaire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7D1A520-254F-4007-BE8D-958F267DFBC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  <p:pic>
        <p:nvPicPr>
          <p:cNvPr id="7" name="Picture 7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5FBD2F79-A639-4A0F-8C0B-F529DF2E02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88" t="-323" r="-144" b="3157"/>
          <a:stretch/>
        </p:blipFill>
        <p:spPr>
          <a:xfrm>
            <a:off x="3049386" y="1384212"/>
            <a:ext cx="5550277" cy="4500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9644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43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Job Posting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  <p:pic>
        <p:nvPicPr>
          <p:cNvPr id="7" name="Picture 7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374C1A21-CDD8-4787-8E1B-57DA4C1109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66"/>
          <a:stretch/>
        </p:blipFill>
        <p:spPr>
          <a:xfrm>
            <a:off x="3018034" y="1355781"/>
            <a:ext cx="6159759" cy="4842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38242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9F8CCD-4E74-4D4A-AEA9-DF0D3756EF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44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1D66D1-107B-4741-9D6C-CD2487D21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A3BE63-CD02-4A1D-A81C-DC9DFA93E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Hiring Team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96B87E5-15A1-4831-850A-8E405D2A65B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  <p:pic>
        <p:nvPicPr>
          <p:cNvPr id="7" name="Picture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0DD321F-26CC-42A5-A240-2ABC573E8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1641" b="913"/>
          <a:stretch/>
        </p:blipFill>
        <p:spPr>
          <a:xfrm>
            <a:off x="3443497" y="1312803"/>
            <a:ext cx="4287849" cy="4841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76651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45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Interview Schedule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  <p:pic>
        <p:nvPicPr>
          <p:cNvPr id="7" name="Picture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0A8F05E-E971-46F8-8205-73329A48A1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454"/>
          <a:stretch/>
        </p:blipFill>
        <p:spPr>
          <a:xfrm>
            <a:off x="439350" y="1448318"/>
            <a:ext cx="5766378" cy="2800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9A4F228-168B-4D3D-80D2-9484FA8255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935"/>
          <a:stretch/>
        </p:blipFill>
        <p:spPr>
          <a:xfrm>
            <a:off x="5461817" y="2609355"/>
            <a:ext cx="5940513" cy="2800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0454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46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Interview Functionality Demo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  <p:pic>
        <p:nvPicPr>
          <p:cNvPr id="5" name="030F5FF1">
            <a:hlinkClick r:id="" action="ppaction://media"/>
            <a:extLst>
              <a:ext uri="{FF2B5EF4-FFF2-40B4-BE49-F238E27FC236}">
                <a16:creationId xmlns:a16="http://schemas.microsoft.com/office/drawing/2014/main" id="{9680EA16-B95F-4EE0-BE1B-15AA640872B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2446" y="1350512"/>
            <a:ext cx="10207107" cy="448676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801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47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Job Offer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  <p:pic>
        <p:nvPicPr>
          <p:cNvPr id="9" name="Picture 9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C92701B-3840-4F2E-8AC2-ACB133F37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5049" y="1440486"/>
            <a:ext cx="7520986" cy="44665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28265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48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Job Offer Demo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  <p:pic>
        <p:nvPicPr>
          <p:cNvPr id="5" name="92B392C0">
            <a:hlinkClick r:id="" action="ppaction://media"/>
            <a:extLst>
              <a:ext uri="{FF2B5EF4-FFF2-40B4-BE49-F238E27FC236}">
                <a16:creationId xmlns:a16="http://schemas.microsoft.com/office/drawing/2014/main" id="{0B500EC1-F719-4FD4-BEAB-9EF38492599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0622" y="1350918"/>
            <a:ext cx="10090755" cy="4411927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372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438D99-7F7D-4396-86A2-41A90DA572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49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65EEBE-6B27-4B71-A171-66013164D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1899DF-369A-4A85-9B34-72B0577B6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Applicant Experience Demo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B6AD921-E41F-4DC0-9018-BF82BCB1963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  <p:pic>
        <p:nvPicPr>
          <p:cNvPr id="8" name="0A2A81F2">
            <a:hlinkClick r:id="" action="ppaction://media"/>
            <a:extLst>
              <a:ext uri="{FF2B5EF4-FFF2-40B4-BE49-F238E27FC236}">
                <a16:creationId xmlns:a16="http://schemas.microsoft.com/office/drawing/2014/main" id="{5B9D0400-30BD-4402-B652-1CE85A3A0FA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8372" y="1337790"/>
            <a:ext cx="7953828" cy="447402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404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ABOUT INFO SESSIONS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22099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50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  <p:pic>
        <p:nvPicPr>
          <p:cNvPr id="8" name="Picture 2" descr="https://www.skipprichard.com/wp-content/uploads/2016/10/bigstock-Question-Mark-114454214-583x437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345" y="1336777"/>
            <a:ext cx="6518763" cy="488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84637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D3185F72-E1C5-43B6-9CF9-34EB7F56BC33}"/>
              </a:ext>
            </a:extLst>
          </p:cNvPr>
          <p:cNvSpPr/>
          <p:nvPr/>
        </p:nvSpPr>
        <p:spPr>
          <a:xfrm>
            <a:off x="8028774" y="2833872"/>
            <a:ext cx="1225702" cy="118872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Calibri"/>
                <a:cs typeface="Calibri"/>
              </a:rPr>
              <a:t>Background Check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D74AE65-19EE-4E1D-BD37-1B33DF81C84B}"/>
              </a:ext>
            </a:extLst>
          </p:cNvPr>
          <p:cNvSpPr/>
          <p:nvPr/>
        </p:nvSpPr>
        <p:spPr>
          <a:xfrm>
            <a:off x="9394547" y="2840196"/>
            <a:ext cx="1225702" cy="11887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Calibri"/>
                <a:cs typeface="Calibri"/>
              </a:rPr>
              <a:t>Onboarding Packet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EA11D9B-8404-46FB-90B8-6AA3AD062427}"/>
              </a:ext>
            </a:extLst>
          </p:cNvPr>
          <p:cNvSpPr/>
          <p:nvPr/>
        </p:nvSpPr>
        <p:spPr>
          <a:xfrm>
            <a:off x="10771311" y="2837080"/>
            <a:ext cx="1225702" cy="118872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Calibri"/>
                <a:cs typeface="Calibri"/>
              </a:rPr>
              <a:t>Create Employee and Job</a:t>
            </a:r>
          </a:p>
          <a:p>
            <a:pPr algn="ctr"/>
            <a:r>
              <a:rPr lang="en-US" sz="1200">
                <a:latin typeface="Calibri"/>
                <a:cs typeface="Calibri"/>
              </a:rPr>
              <a:t>(Workforce Administration) (Update HR)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FB2949E-D9AF-4C2C-BCE3-464859429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926" y="-9393"/>
            <a:ext cx="10515600" cy="1210574"/>
          </a:xfrm>
        </p:spPr>
        <p:txBody>
          <a:bodyPr/>
          <a:lstStyle/>
          <a:p>
            <a:r>
              <a:rPr lang="en-US"/>
              <a:t>Direct Hires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D8079BEC-2564-486E-A295-12506F2F526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0CD06140-EC57-45F2-82E9-C4B285635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B3D6FE84-7216-423C-89C9-7268C45461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51</a:t>
            </a:fld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5AD0503-2C6E-48F2-B45C-A0CA234E8628}"/>
              </a:ext>
            </a:extLst>
          </p:cNvPr>
          <p:cNvSpPr/>
          <p:nvPr/>
        </p:nvSpPr>
        <p:spPr>
          <a:xfrm>
            <a:off x="4707172" y="1413733"/>
            <a:ext cx="1381933" cy="113586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Calibri"/>
                <a:cs typeface="Calibri"/>
              </a:rPr>
              <a:t>Interview and Select Applicant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8C3137F-0F1B-4205-B32C-32BEE01D267A}"/>
              </a:ext>
            </a:extLst>
          </p:cNvPr>
          <p:cNvSpPr/>
          <p:nvPr/>
        </p:nvSpPr>
        <p:spPr>
          <a:xfrm>
            <a:off x="6305922" y="1413733"/>
            <a:ext cx="1446600" cy="113586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Calibri"/>
                <a:cs typeface="Calibri"/>
              </a:rPr>
              <a:t>Extend and Accept Offer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6A7802-C647-4342-BC9D-8D4EA9CA46B9}"/>
              </a:ext>
            </a:extLst>
          </p:cNvPr>
          <p:cNvCxnSpPr>
            <a:cxnSpLocks/>
          </p:cNvCxnSpPr>
          <p:nvPr/>
        </p:nvCxnSpPr>
        <p:spPr>
          <a:xfrm>
            <a:off x="2315923" y="1981664"/>
            <a:ext cx="0" cy="1298981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675AED1-432B-4B5F-8E7E-5EDA226A529B}"/>
              </a:ext>
            </a:extLst>
          </p:cNvPr>
          <p:cNvCxnSpPr>
            <a:cxnSpLocks/>
          </p:cNvCxnSpPr>
          <p:nvPr/>
        </p:nvCxnSpPr>
        <p:spPr>
          <a:xfrm flipH="1">
            <a:off x="2298924" y="1981664"/>
            <a:ext cx="1423685" cy="0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55F64498-DDFB-4B14-B39D-0CD5247FBEE4}"/>
              </a:ext>
            </a:extLst>
          </p:cNvPr>
          <p:cNvSpPr/>
          <p:nvPr/>
        </p:nvSpPr>
        <p:spPr>
          <a:xfrm>
            <a:off x="3143218" y="1404765"/>
            <a:ext cx="1381934" cy="113109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Calibri"/>
                <a:cs typeface="Calibri"/>
              </a:rPr>
              <a:t>Post Job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4907B1C-FF0A-4F67-B690-4F3A84BFAD8D}"/>
              </a:ext>
            </a:extLst>
          </p:cNvPr>
          <p:cNvCxnSpPr>
            <a:cxnSpLocks/>
          </p:cNvCxnSpPr>
          <p:nvPr/>
        </p:nvCxnSpPr>
        <p:spPr>
          <a:xfrm flipH="1">
            <a:off x="4526511" y="1981664"/>
            <a:ext cx="1423685" cy="0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77C321E-BCA9-4FDE-9F95-F1B8F21CBDEA}"/>
              </a:ext>
            </a:extLst>
          </p:cNvPr>
          <p:cNvCxnSpPr>
            <a:cxnSpLocks/>
          </p:cNvCxnSpPr>
          <p:nvPr/>
        </p:nvCxnSpPr>
        <p:spPr>
          <a:xfrm flipH="1">
            <a:off x="5863009" y="1981664"/>
            <a:ext cx="1423685" cy="0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38EB5F3-C6E8-498A-BD97-87C1BA243D08}"/>
              </a:ext>
            </a:extLst>
          </p:cNvPr>
          <p:cNvCxnSpPr>
            <a:cxnSpLocks/>
          </p:cNvCxnSpPr>
          <p:nvPr/>
        </p:nvCxnSpPr>
        <p:spPr>
          <a:xfrm>
            <a:off x="2327226" y="4022592"/>
            <a:ext cx="0" cy="1298981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8E71ED4-6585-4DE2-9E63-B5194A30C89B}"/>
              </a:ext>
            </a:extLst>
          </p:cNvPr>
          <p:cNvCxnSpPr>
            <a:cxnSpLocks/>
            <a:stCxn id="40" idx="1"/>
          </p:cNvCxnSpPr>
          <p:nvPr/>
        </p:nvCxnSpPr>
        <p:spPr>
          <a:xfrm flipH="1">
            <a:off x="2315925" y="5308784"/>
            <a:ext cx="1540494" cy="1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530FC8AF-EF65-4307-AF16-4F7F28E25BBF}"/>
              </a:ext>
            </a:extLst>
          </p:cNvPr>
          <p:cNvCxnSpPr>
            <a:cxnSpLocks/>
          </p:cNvCxnSpPr>
          <p:nvPr/>
        </p:nvCxnSpPr>
        <p:spPr>
          <a:xfrm flipH="1">
            <a:off x="4835046" y="5308784"/>
            <a:ext cx="1423685" cy="0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34700F1-A1DC-4018-8D56-7CBC4EEC4F2D}"/>
              </a:ext>
            </a:extLst>
          </p:cNvPr>
          <p:cNvCxnSpPr>
            <a:cxnSpLocks/>
          </p:cNvCxnSpPr>
          <p:nvPr/>
        </p:nvCxnSpPr>
        <p:spPr>
          <a:xfrm flipH="1">
            <a:off x="6841667" y="5321572"/>
            <a:ext cx="1865011" cy="0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648754F-155E-4247-BA85-17D353243DC1}"/>
              </a:ext>
            </a:extLst>
          </p:cNvPr>
          <p:cNvCxnSpPr>
            <a:cxnSpLocks/>
          </p:cNvCxnSpPr>
          <p:nvPr/>
        </p:nvCxnSpPr>
        <p:spPr>
          <a:xfrm>
            <a:off x="8706678" y="4038494"/>
            <a:ext cx="0" cy="1298981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EA90BE8-231D-4B9D-B2DD-60D9E4D9CDCD}"/>
              </a:ext>
            </a:extLst>
          </p:cNvPr>
          <p:cNvCxnSpPr>
            <a:cxnSpLocks/>
          </p:cNvCxnSpPr>
          <p:nvPr/>
        </p:nvCxnSpPr>
        <p:spPr>
          <a:xfrm flipH="1">
            <a:off x="7293078" y="1981664"/>
            <a:ext cx="1423685" cy="0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0C8A9C3-6D01-4A65-B9A9-7BF038CD2075}"/>
              </a:ext>
            </a:extLst>
          </p:cNvPr>
          <p:cNvCxnSpPr>
            <a:cxnSpLocks/>
          </p:cNvCxnSpPr>
          <p:nvPr/>
        </p:nvCxnSpPr>
        <p:spPr>
          <a:xfrm>
            <a:off x="8702184" y="1981664"/>
            <a:ext cx="0" cy="1298981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9BA3DAF7-CCEB-431C-B0CD-2A8C86ECF83E}"/>
              </a:ext>
            </a:extLst>
          </p:cNvPr>
          <p:cNvCxnSpPr>
            <a:cxnSpLocks/>
          </p:cNvCxnSpPr>
          <p:nvPr/>
        </p:nvCxnSpPr>
        <p:spPr>
          <a:xfrm flipH="1">
            <a:off x="859972" y="3569760"/>
            <a:ext cx="1423685" cy="0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166910F6-2B91-4841-8AAD-92494031DCEB}"/>
              </a:ext>
            </a:extLst>
          </p:cNvPr>
          <p:cNvSpPr/>
          <p:nvPr/>
        </p:nvSpPr>
        <p:spPr>
          <a:xfrm>
            <a:off x="197960" y="3084049"/>
            <a:ext cx="1140092" cy="10241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Calibri"/>
                <a:cs typeface="Calibri"/>
              </a:rPr>
              <a:t>Add/Change Position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EE70459-280A-4F22-83AB-61CB4A1FFB33}"/>
              </a:ext>
            </a:extLst>
          </p:cNvPr>
          <p:cNvSpPr/>
          <p:nvPr/>
        </p:nvSpPr>
        <p:spPr>
          <a:xfrm>
            <a:off x="1699342" y="3064171"/>
            <a:ext cx="1255768" cy="10111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Calibri"/>
                <a:cs typeface="Calibri"/>
              </a:rPr>
              <a:t>Competitive Hire or </a:t>
            </a:r>
          </a:p>
          <a:p>
            <a:pPr algn="ctr"/>
            <a:r>
              <a:rPr lang="en-US" sz="1400">
                <a:latin typeface="Calibri"/>
                <a:cs typeface="Calibri"/>
              </a:rPr>
              <a:t>Direct Hire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2BA7968-5D54-4DAB-A9FC-4A87A7DEB373}"/>
              </a:ext>
            </a:extLst>
          </p:cNvPr>
          <p:cNvCxnSpPr>
            <a:cxnSpLocks/>
          </p:cNvCxnSpPr>
          <p:nvPr/>
        </p:nvCxnSpPr>
        <p:spPr>
          <a:xfrm flipH="1">
            <a:off x="8641625" y="3453035"/>
            <a:ext cx="1423685" cy="0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BB0DC6A5-C50F-4109-8B31-337070D6B7CA}"/>
              </a:ext>
            </a:extLst>
          </p:cNvPr>
          <p:cNvCxnSpPr>
            <a:cxnSpLocks/>
          </p:cNvCxnSpPr>
          <p:nvPr/>
        </p:nvCxnSpPr>
        <p:spPr>
          <a:xfrm flipH="1">
            <a:off x="10505389" y="3453035"/>
            <a:ext cx="1423685" cy="0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3FD6EA9D-CE59-4E3F-8BB4-D61C98B14CE7}"/>
              </a:ext>
            </a:extLst>
          </p:cNvPr>
          <p:cNvSpPr/>
          <p:nvPr/>
        </p:nvSpPr>
        <p:spPr>
          <a:xfrm>
            <a:off x="3856419" y="4743235"/>
            <a:ext cx="1381934" cy="11310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Calibri"/>
                <a:cs typeface="Calibri"/>
              </a:rPr>
              <a:t>Complete Form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57BB96A-BE22-4128-BD4A-9B696551335C}"/>
              </a:ext>
            </a:extLst>
          </p:cNvPr>
          <p:cNvSpPr/>
          <p:nvPr/>
        </p:nvSpPr>
        <p:spPr>
          <a:xfrm>
            <a:off x="6029471" y="4746085"/>
            <a:ext cx="1381934" cy="112824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Calibri"/>
                <a:cs typeface="Calibri"/>
              </a:rPr>
              <a:t>Approval Workflow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109B7B6-C2C7-204B-A488-060868C3ECF2}"/>
              </a:ext>
            </a:extLst>
          </p:cNvPr>
          <p:cNvSpPr txBox="1"/>
          <p:nvPr/>
        </p:nvSpPr>
        <p:spPr>
          <a:xfrm>
            <a:off x="1793290" y="2361460"/>
            <a:ext cx="99429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2">
                    <a:lumMod val="90000"/>
                  </a:schemeClr>
                </a:solidFill>
              </a:rPr>
              <a:t>Competitive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7A0C898-3221-C341-9030-17FC6608F299}"/>
              </a:ext>
            </a:extLst>
          </p:cNvPr>
          <p:cNvSpPr txBox="1"/>
          <p:nvPr/>
        </p:nvSpPr>
        <p:spPr>
          <a:xfrm>
            <a:off x="2016468" y="4528182"/>
            <a:ext cx="99429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Direct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3FEA3C-9201-4906-9DFF-525501B72093}"/>
              </a:ext>
            </a:extLst>
          </p:cNvPr>
          <p:cNvSpPr txBox="1"/>
          <p:nvPr/>
        </p:nvSpPr>
        <p:spPr>
          <a:xfrm>
            <a:off x="8964890" y="4082836"/>
            <a:ext cx="249282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en-US" sz="1200">
                <a:solidFill>
                  <a:schemeClr val="bg2">
                    <a:lumMod val="90000"/>
                  </a:schemeClr>
                </a:solidFill>
                <a:cs typeface="Arial"/>
              </a:rPr>
              <a:t>Georgia Tech Human Resources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3A6F77-A7DE-4B07-9004-E5DC79F9E4FE}"/>
              </a:ext>
            </a:extLst>
          </p:cNvPr>
          <p:cNvSpPr txBox="1"/>
          <p:nvPr/>
        </p:nvSpPr>
        <p:spPr>
          <a:xfrm>
            <a:off x="4815383" y="5908616"/>
            <a:ext cx="297567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en-US" sz="1200">
                <a:cs typeface="Arial"/>
              </a:rPr>
              <a:t>Hiring Department                    GTHR</a:t>
            </a:r>
            <a:endParaRPr lang="en-US" sz="1200" dirty="0"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F4350F-75AD-4199-ABEA-CD77C3DDD634}"/>
              </a:ext>
            </a:extLst>
          </p:cNvPr>
          <p:cNvSpPr txBox="1"/>
          <p:nvPr/>
        </p:nvSpPr>
        <p:spPr>
          <a:xfrm>
            <a:off x="107582" y="4158281"/>
            <a:ext cx="1421496" cy="28454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en-US" sz="1200" dirty="0">
                <a:cs typeface="Arial"/>
              </a:rPr>
              <a:t>Hiring Department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53056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9435F7-36B9-4E4F-B23B-7916E4E9EB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52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617E9B-3D46-419F-B586-B77351698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AE9406-9EEF-478B-9CBB-AEDFBAE78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Direct Hire Demo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164FB5D-D696-4BAB-8537-6FC4AAC5EC9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01/15/2020</a:t>
            </a:r>
            <a:endParaRPr lang="en-US" dirty="0"/>
          </a:p>
        </p:txBody>
      </p:sp>
      <p:pic>
        <p:nvPicPr>
          <p:cNvPr id="7" name="student hire demo_1_1">
            <a:hlinkClick r:id="" action="ppaction://media"/>
            <a:extLst>
              <a:ext uri="{FF2B5EF4-FFF2-40B4-BE49-F238E27FC236}">
                <a16:creationId xmlns:a16="http://schemas.microsoft.com/office/drawing/2014/main" id="{0B37D69E-24CE-4461-A316-149882D919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289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94385" y="1393554"/>
            <a:ext cx="6003229" cy="4502422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296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1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53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  <p:pic>
        <p:nvPicPr>
          <p:cNvPr id="8" name="Picture 2" descr="https://www.skipprichard.com/wp-content/uploads/2016/10/bigstock-Question-Mark-114454214-583x437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345" y="1336777"/>
            <a:ext cx="6518763" cy="488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24483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FB2949E-D9AF-4C2C-BCE3-464859429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926" y="-9393"/>
            <a:ext cx="10515600" cy="1210574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Recruitment &amp; Hiring Lifecycle</a:t>
            </a:r>
            <a:endParaRPr lang="en-US"/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D8079BEC-2564-486E-A295-12506F2F526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0CD06140-EC57-45F2-82E9-C4B285635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B3D6FE84-7216-423C-89C9-7268C45461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54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6A7802-C647-4342-BC9D-8D4EA9CA46B9}"/>
              </a:ext>
            </a:extLst>
          </p:cNvPr>
          <p:cNvCxnSpPr>
            <a:cxnSpLocks/>
          </p:cNvCxnSpPr>
          <p:nvPr/>
        </p:nvCxnSpPr>
        <p:spPr>
          <a:xfrm>
            <a:off x="2315923" y="1981664"/>
            <a:ext cx="0" cy="1298981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675AED1-432B-4B5F-8E7E-5EDA226A529B}"/>
              </a:ext>
            </a:extLst>
          </p:cNvPr>
          <p:cNvCxnSpPr>
            <a:cxnSpLocks/>
          </p:cNvCxnSpPr>
          <p:nvPr/>
        </p:nvCxnSpPr>
        <p:spPr>
          <a:xfrm flipH="1">
            <a:off x="2298924" y="1981664"/>
            <a:ext cx="1423685" cy="0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55F64498-DDFB-4B14-B39D-0CD5247FBEE4}"/>
              </a:ext>
            </a:extLst>
          </p:cNvPr>
          <p:cNvSpPr/>
          <p:nvPr/>
        </p:nvSpPr>
        <p:spPr>
          <a:xfrm>
            <a:off x="3143218" y="1404765"/>
            <a:ext cx="1381934" cy="113109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Calibri"/>
                <a:cs typeface="Calibri"/>
              </a:rPr>
              <a:t>Post Job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4907B1C-FF0A-4F67-B690-4F3A84BFAD8D}"/>
              </a:ext>
            </a:extLst>
          </p:cNvPr>
          <p:cNvCxnSpPr>
            <a:cxnSpLocks/>
          </p:cNvCxnSpPr>
          <p:nvPr/>
        </p:nvCxnSpPr>
        <p:spPr>
          <a:xfrm flipH="1">
            <a:off x="4526511" y="1981664"/>
            <a:ext cx="1423685" cy="0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77C321E-BCA9-4FDE-9F95-F1B8F21CBDEA}"/>
              </a:ext>
            </a:extLst>
          </p:cNvPr>
          <p:cNvCxnSpPr>
            <a:cxnSpLocks/>
          </p:cNvCxnSpPr>
          <p:nvPr/>
        </p:nvCxnSpPr>
        <p:spPr>
          <a:xfrm flipH="1">
            <a:off x="5863009" y="1981664"/>
            <a:ext cx="1423685" cy="0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38EB5F3-C6E8-498A-BD97-87C1BA243D08}"/>
              </a:ext>
            </a:extLst>
          </p:cNvPr>
          <p:cNvCxnSpPr>
            <a:cxnSpLocks/>
          </p:cNvCxnSpPr>
          <p:nvPr/>
        </p:nvCxnSpPr>
        <p:spPr>
          <a:xfrm>
            <a:off x="2327226" y="4022592"/>
            <a:ext cx="0" cy="1298981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8E71ED4-6585-4DE2-9E63-B5194A30C89B}"/>
              </a:ext>
            </a:extLst>
          </p:cNvPr>
          <p:cNvCxnSpPr>
            <a:cxnSpLocks/>
            <a:stCxn id="40" idx="1"/>
          </p:cNvCxnSpPr>
          <p:nvPr/>
        </p:nvCxnSpPr>
        <p:spPr>
          <a:xfrm flipH="1">
            <a:off x="2315925" y="5308784"/>
            <a:ext cx="1540494" cy="1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530FC8AF-EF65-4307-AF16-4F7F28E25BBF}"/>
              </a:ext>
            </a:extLst>
          </p:cNvPr>
          <p:cNvCxnSpPr>
            <a:cxnSpLocks/>
          </p:cNvCxnSpPr>
          <p:nvPr/>
        </p:nvCxnSpPr>
        <p:spPr>
          <a:xfrm flipH="1">
            <a:off x="4835046" y="5308784"/>
            <a:ext cx="1423685" cy="0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34700F1-A1DC-4018-8D56-7CBC4EEC4F2D}"/>
              </a:ext>
            </a:extLst>
          </p:cNvPr>
          <p:cNvCxnSpPr>
            <a:cxnSpLocks/>
          </p:cNvCxnSpPr>
          <p:nvPr/>
        </p:nvCxnSpPr>
        <p:spPr>
          <a:xfrm flipH="1">
            <a:off x="6841667" y="5321572"/>
            <a:ext cx="1865011" cy="0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648754F-155E-4247-BA85-17D353243DC1}"/>
              </a:ext>
            </a:extLst>
          </p:cNvPr>
          <p:cNvCxnSpPr>
            <a:cxnSpLocks/>
          </p:cNvCxnSpPr>
          <p:nvPr/>
        </p:nvCxnSpPr>
        <p:spPr>
          <a:xfrm>
            <a:off x="8706678" y="4038494"/>
            <a:ext cx="0" cy="1298981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EA90BE8-231D-4B9D-B2DD-60D9E4D9CDCD}"/>
              </a:ext>
            </a:extLst>
          </p:cNvPr>
          <p:cNvCxnSpPr>
            <a:cxnSpLocks/>
          </p:cNvCxnSpPr>
          <p:nvPr/>
        </p:nvCxnSpPr>
        <p:spPr>
          <a:xfrm flipH="1">
            <a:off x="7293078" y="1981664"/>
            <a:ext cx="1423685" cy="0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0C8A9C3-6D01-4A65-B9A9-7BF038CD2075}"/>
              </a:ext>
            </a:extLst>
          </p:cNvPr>
          <p:cNvCxnSpPr>
            <a:cxnSpLocks/>
          </p:cNvCxnSpPr>
          <p:nvPr/>
        </p:nvCxnSpPr>
        <p:spPr>
          <a:xfrm>
            <a:off x="8702184" y="1981664"/>
            <a:ext cx="0" cy="1298981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9BA3DAF7-CCEB-431C-B0CD-2A8C86ECF83E}"/>
              </a:ext>
            </a:extLst>
          </p:cNvPr>
          <p:cNvCxnSpPr>
            <a:cxnSpLocks/>
          </p:cNvCxnSpPr>
          <p:nvPr/>
        </p:nvCxnSpPr>
        <p:spPr>
          <a:xfrm flipH="1">
            <a:off x="859972" y="3569760"/>
            <a:ext cx="1423685" cy="0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166910F6-2B91-4841-8AAD-92494031DCEB}"/>
              </a:ext>
            </a:extLst>
          </p:cNvPr>
          <p:cNvSpPr/>
          <p:nvPr/>
        </p:nvSpPr>
        <p:spPr>
          <a:xfrm>
            <a:off x="197960" y="3084049"/>
            <a:ext cx="1140092" cy="102416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Calibri"/>
                <a:cs typeface="Calibri"/>
              </a:rPr>
              <a:t>Add/Change Position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EE70459-280A-4F22-83AB-61CB4A1FFB33}"/>
              </a:ext>
            </a:extLst>
          </p:cNvPr>
          <p:cNvSpPr/>
          <p:nvPr/>
        </p:nvSpPr>
        <p:spPr>
          <a:xfrm>
            <a:off x="1699342" y="3064171"/>
            <a:ext cx="1255768" cy="101117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Calibri"/>
                <a:cs typeface="Calibri"/>
              </a:rPr>
              <a:t>Competitive Hire or </a:t>
            </a:r>
          </a:p>
          <a:p>
            <a:pPr algn="ctr"/>
            <a:r>
              <a:rPr lang="en-US" sz="1400">
                <a:latin typeface="Calibri"/>
                <a:cs typeface="Calibri"/>
              </a:rPr>
              <a:t>Direct Hire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2BA7968-5D54-4DAB-A9FC-4A87A7DEB373}"/>
              </a:ext>
            </a:extLst>
          </p:cNvPr>
          <p:cNvCxnSpPr>
            <a:cxnSpLocks/>
          </p:cNvCxnSpPr>
          <p:nvPr/>
        </p:nvCxnSpPr>
        <p:spPr>
          <a:xfrm flipH="1">
            <a:off x="8641625" y="3453035"/>
            <a:ext cx="1423685" cy="0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BB0DC6A5-C50F-4109-8B31-337070D6B7CA}"/>
              </a:ext>
            </a:extLst>
          </p:cNvPr>
          <p:cNvCxnSpPr>
            <a:cxnSpLocks/>
          </p:cNvCxnSpPr>
          <p:nvPr/>
        </p:nvCxnSpPr>
        <p:spPr>
          <a:xfrm flipH="1">
            <a:off x="10505389" y="3453035"/>
            <a:ext cx="1423685" cy="0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3FD6EA9D-CE59-4E3F-8BB4-D61C98B14CE7}"/>
              </a:ext>
            </a:extLst>
          </p:cNvPr>
          <p:cNvSpPr/>
          <p:nvPr/>
        </p:nvSpPr>
        <p:spPr>
          <a:xfrm>
            <a:off x="3856419" y="4743235"/>
            <a:ext cx="1381934" cy="113109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Calibri"/>
                <a:cs typeface="Calibri"/>
              </a:rPr>
              <a:t>Complete Form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57BB96A-BE22-4128-BD4A-9B696551335C}"/>
              </a:ext>
            </a:extLst>
          </p:cNvPr>
          <p:cNvSpPr/>
          <p:nvPr/>
        </p:nvSpPr>
        <p:spPr>
          <a:xfrm>
            <a:off x="6029471" y="4746085"/>
            <a:ext cx="1381934" cy="112824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Calibri"/>
                <a:cs typeface="Calibri"/>
              </a:rPr>
              <a:t>Approval Workflow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5AD0503-2C6E-48F2-B45C-A0CA234E8628}"/>
              </a:ext>
            </a:extLst>
          </p:cNvPr>
          <p:cNvSpPr/>
          <p:nvPr/>
        </p:nvSpPr>
        <p:spPr>
          <a:xfrm>
            <a:off x="4707172" y="1413733"/>
            <a:ext cx="1381933" cy="113586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Calibri"/>
                <a:cs typeface="Calibri"/>
              </a:rPr>
              <a:t>Interview and Select Applicant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8C3137F-0F1B-4205-B32C-32BEE01D267A}"/>
              </a:ext>
            </a:extLst>
          </p:cNvPr>
          <p:cNvSpPr/>
          <p:nvPr/>
        </p:nvSpPr>
        <p:spPr>
          <a:xfrm>
            <a:off x="6305922" y="1413733"/>
            <a:ext cx="1446600" cy="113586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Calibri"/>
                <a:cs typeface="Calibri"/>
              </a:rPr>
              <a:t>Extend and Accept Offer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3185F72-E1C5-43B6-9CF9-34EB7F56BC33}"/>
              </a:ext>
            </a:extLst>
          </p:cNvPr>
          <p:cNvSpPr/>
          <p:nvPr/>
        </p:nvSpPr>
        <p:spPr>
          <a:xfrm>
            <a:off x="8028774" y="2833872"/>
            <a:ext cx="1225702" cy="118872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Calibri"/>
                <a:cs typeface="Calibri"/>
              </a:rPr>
              <a:t>Background Check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D74AE65-19EE-4E1D-BD37-1B33DF81C84B}"/>
              </a:ext>
            </a:extLst>
          </p:cNvPr>
          <p:cNvSpPr/>
          <p:nvPr/>
        </p:nvSpPr>
        <p:spPr>
          <a:xfrm>
            <a:off x="9394547" y="2840196"/>
            <a:ext cx="1225702" cy="1188720"/>
          </a:xfrm>
          <a:prstGeom prst="rect">
            <a:avLst/>
          </a:prstGeom>
          <a:solidFill>
            <a:schemeClr val="tx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Calibri"/>
                <a:cs typeface="Calibri"/>
              </a:rPr>
              <a:t>Onboarding Packet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EA11D9B-8404-46FB-90B8-6AA3AD062427}"/>
              </a:ext>
            </a:extLst>
          </p:cNvPr>
          <p:cNvSpPr/>
          <p:nvPr/>
        </p:nvSpPr>
        <p:spPr>
          <a:xfrm>
            <a:off x="10771311" y="2837080"/>
            <a:ext cx="1225702" cy="118872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Calibri"/>
                <a:cs typeface="Calibri"/>
              </a:rPr>
              <a:t>Create Employee and Job</a:t>
            </a:r>
          </a:p>
          <a:p>
            <a:pPr algn="ctr"/>
            <a:r>
              <a:rPr lang="en-US" sz="1200">
                <a:latin typeface="Calibri"/>
                <a:cs typeface="Calibri"/>
              </a:rPr>
              <a:t>(Workforce Administration) (Update HR)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4B52E99-7489-2044-AAB7-598BB74C1C18}"/>
              </a:ext>
            </a:extLst>
          </p:cNvPr>
          <p:cNvSpPr txBox="1"/>
          <p:nvPr/>
        </p:nvSpPr>
        <p:spPr>
          <a:xfrm>
            <a:off x="1793290" y="2361460"/>
            <a:ext cx="99429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accent2">
                    <a:lumMod val="60000"/>
                    <a:lumOff val="40000"/>
                  </a:schemeClr>
                </a:solidFill>
              </a:rPr>
              <a:t>Competitive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AE0DBF3-AB94-0A4B-8FAD-95DC5BEBB20E}"/>
              </a:ext>
            </a:extLst>
          </p:cNvPr>
          <p:cNvSpPr txBox="1"/>
          <p:nvPr/>
        </p:nvSpPr>
        <p:spPr>
          <a:xfrm>
            <a:off x="2016468" y="4528182"/>
            <a:ext cx="99429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accent2">
                    <a:lumMod val="60000"/>
                    <a:lumOff val="40000"/>
                  </a:schemeClr>
                </a:solidFill>
              </a:rPr>
              <a:t>Direct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378629-F06B-4C85-9E27-5D1E57CCC0B2}"/>
              </a:ext>
            </a:extLst>
          </p:cNvPr>
          <p:cNvSpPr txBox="1"/>
          <p:nvPr/>
        </p:nvSpPr>
        <p:spPr>
          <a:xfrm>
            <a:off x="8738554" y="4037569"/>
            <a:ext cx="29605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en-US" sz="1200">
                <a:cs typeface="Arial"/>
              </a:rPr>
              <a:t>TA                    CSC                  HRIP</a:t>
            </a:r>
            <a:endParaRPr lang="en-US" sz="1200" dirty="0">
              <a:cs typeface="Arial"/>
            </a:endParaRPr>
          </a:p>
          <a:p>
            <a:r>
              <a:rPr lang="en-US" sz="1200">
                <a:cs typeface="Arial"/>
              </a:rPr>
              <a:t>     Georgia Tech Human Resources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06122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B0B969-F25F-4A3B-9218-3DD72E70AD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55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E89B9F-13F8-4D76-8A7E-377C51697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3ED50C7-25CE-43D7-8E6A-B2E4133A1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2"/>
                </a:solidFill>
                <a:latin typeface="Arial"/>
                <a:cs typeface="Arial"/>
              </a:rPr>
              <a:t>Background Check </a:t>
            </a:r>
            <a:endParaRPr lang="en-US">
              <a:solidFill>
                <a:schemeClr val="accent2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3FBEE5F-0DF8-4C99-911A-346C745C3DF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952C18-F334-C84A-930E-569C4FC19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622" y="1530534"/>
            <a:ext cx="5857967" cy="4038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103457-1596-EB43-BA36-8738C8739A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8212" y="1530533"/>
            <a:ext cx="5303046" cy="4038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66682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B0B969-F25F-4A3B-9218-3DD72E70AD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56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E89B9F-13F8-4D76-8A7E-377C51697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3ED50C7-25CE-43D7-8E6A-B2E4133A1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Electronic Onboarding </a:t>
            </a:r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3FBEE5F-0DF8-4C99-911A-346C745C3DF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  <p:pic>
        <p:nvPicPr>
          <p:cNvPr id="4" name="Picture 4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C9FC6B6A-8561-4D48-A3DA-7EBD71EA1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010" y="1537910"/>
            <a:ext cx="5124536" cy="3629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1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9E7C547-8D64-4B8C-8A4B-189D7657B0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043453"/>
            <a:ext cx="5730711" cy="38856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17573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57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  <p:pic>
        <p:nvPicPr>
          <p:cNvPr id="8" name="Picture 2" descr="https://www.skipprichard.com/wp-content/uploads/2016/10/bigstock-Question-Mark-114454214-583x437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345" y="1336777"/>
            <a:ext cx="6518763" cy="488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25033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D6EABF-73E3-47DD-93EA-00C4B60E46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58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68ED76-ECF1-4FC1-8F60-D8F48C5F2B3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F218A24-4C75-4F61-B742-D2439ACB0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What’s Changing with OneUSG Connect?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816178E-EB66-472E-9925-B6009FF9695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55683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54EA38-F763-4372-92DD-890FA33949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7BFD-8946-41E8-A498-F8C8925B8B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C35940-9DA1-41B0-8545-354CFD49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University System of Georgia Institution</a:t>
            </a:r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E14F0ABE-0AEC-408D-AE05-C794117B6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Careers Security Roles</a:t>
            </a:r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6943508-CF3D-4613-B664-DDE8434BB33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01/15/2020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1610EE3-CDAD-479E-8AD4-002789AB4A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1921657"/>
              </p:ext>
            </p:extLst>
          </p:nvPr>
        </p:nvGraphicFramePr>
        <p:xfrm>
          <a:off x="613736" y="1408048"/>
          <a:ext cx="10666880" cy="344201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66158">
                  <a:extLst>
                    <a:ext uri="{9D8B030D-6E8A-4147-A177-3AD203B41FA5}">
                      <a16:colId xmlns:a16="http://schemas.microsoft.com/office/drawing/2014/main" val="594477989"/>
                    </a:ext>
                  </a:extLst>
                </a:gridCol>
                <a:gridCol w="3747175">
                  <a:extLst>
                    <a:ext uri="{9D8B030D-6E8A-4147-A177-3AD203B41FA5}">
                      <a16:colId xmlns:a16="http://schemas.microsoft.com/office/drawing/2014/main" val="837523165"/>
                    </a:ext>
                  </a:extLst>
                </a:gridCol>
                <a:gridCol w="5153547">
                  <a:extLst>
                    <a:ext uri="{9D8B030D-6E8A-4147-A177-3AD203B41FA5}">
                      <a16:colId xmlns:a16="http://schemas.microsoft.com/office/drawing/2014/main" val="2966137678"/>
                    </a:ext>
                  </a:extLst>
                </a:gridCol>
              </a:tblGrid>
              <a:tr h="343610">
                <a:tc>
                  <a:txBody>
                    <a:bodyPr/>
                    <a:lstStyle/>
                    <a:p>
                      <a:r>
                        <a:rPr lang="en-US" sz="1900"/>
                        <a:t>Role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/>
                        <a:t>Current 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/>
                        <a:t>Future State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9062942"/>
                  </a:ext>
                </a:extLst>
              </a:tr>
              <a:tr h="5809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>
                          <a:latin typeface="+mn-lt"/>
                          <a:cs typeface="Arial"/>
                        </a:rPr>
                        <a:t>Employee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800"/>
                        <a:t>Access to Internal Georgia Tech postings 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/>
                        <a:t>Access to Internal Georgia Tech postings</a:t>
                      </a:r>
                      <a:endParaRPr lang="en-US" sz="1800">
                        <a:latin typeface="+mn-lt"/>
                        <a:cs typeface="Arial"/>
                      </a:endParaRPr>
                    </a:p>
                  </a:txBody>
                  <a:tcPr>
                    <a:solidFill>
                      <a:schemeClr val="accent3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107179"/>
                  </a:ext>
                </a:extLst>
              </a:tr>
              <a:tr h="37548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</a:rPr>
                        <a:t>Manager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</a:rPr>
                        <a:t>Ability to create Taleo requisitions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/>
                        <a:t>Access to Manager Self-Service</a:t>
                      </a:r>
                      <a:endParaRPr lang="en-US" sz="1800"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chemeClr val="accent3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7467692"/>
                  </a:ext>
                </a:extLst>
              </a:tr>
              <a:tr h="829576">
                <a:tc>
                  <a:txBody>
                    <a:bodyPr/>
                    <a:lstStyle/>
                    <a:p>
                      <a:r>
                        <a:rPr lang="en-US" sz="1800"/>
                        <a:t>Distributed HR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/>
                        <a:t>Roles are assigned based on department request and subsequent training.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/>
                        <a:t>Granted by GTHR after completing training.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/>
                        <a:t>Access to Manager Self-Service and Recruiting functions.</a:t>
                      </a:r>
                    </a:p>
                  </a:txBody>
                  <a:tcPr>
                    <a:solidFill>
                      <a:schemeClr val="accent3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915210"/>
                  </a:ext>
                </a:extLst>
              </a:tr>
              <a:tr h="1131057">
                <a:tc>
                  <a:txBody>
                    <a:bodyPr/>
                    <a:lstStyle/>
                    <a:p>
                      <a:r>
                        <a:rPr lang="en-US" sz="1800"/>
                        <a:t>Central HR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aseline="0"/>
                        <a:t>R</a:t>
                      </a:r>
                      <a:r>
                        <a:rPr lang="en-US" sz="1800"/>
                        <a:t>oles are assigned based on job</a:t>
                      </a:r>
                      <a:r>
                        <a:rPr lang="en-US" sz="1800" baseline="0"/>
                        <a:t> function.</a:t>
                      </a:r>
                      <a:endParaRPr lang="en-US" sz="180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GTHR employees with specific Careers duties (e.g., TA Consultant). Access to Manager Self-Service and expanded Recruiting functions.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>
                    <a:solidFill>
                      <a:schemeClr val="accent3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98407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0144D1A-3ADC-429C-B8D7-BC6F6C8FBF30}"/>
              </a:ext>
            </a:extLst>
          </p:cNvPr>
          <p:cNvSpPr txBox="1"/>
          <p:nvPr/>
        </p:nvSpPr>
        <p:spPr>
          <a:xfrm>
            <a:off x="613736" y="4943191"/>
            <a:ext cx="10666882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Key Takeaway: You will have to complete training to gain access to your applicable role.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408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Campus Info Sessions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572494" y="1316736"/>
            <a:ext cx="11225777" cy="49250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b="1"/>
              <a:t>WHO: </a:t>
            </a:r>
            <a:r>
              <a:rPr lang="en-US" sz="2400"/>
              <a:t>Open to Faculty, Staff, and Student Employees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b="1"/>
              <a:t>WHAT: </a:t>
            </a:r>
            <a:r>
              <a:rPr lang="en-US" sz="2400"/>
              <a:t>Campus Info Sessions are meetings highlighting a specific topic related to Georgia Tech’s transition to OneUSG Connect</a:t>
            </a:r>
            <a:endParaRPr lang="en-US" sz="2400"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b="1"/>
              <a:t>WHEN: </a:t>
            </a:r>
            <a:r>
              <a:rPr lang="en-US" sz="2400"/>
              <a:t>May 2019 – February 2020: Each topic will have multiple sessions hosted in various locations on campus including at least one webinar</a:t>
            </a:r>
            <a:endParaRPr lang="en-US" sz="2400">
              <a:cs typeface="Arial" panose="020B0604020202020204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00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400"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400"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400">
              <a:cs typeface="Arial"/>
            </a:endParaRPr>
          </a:p>
          <a:p>
            <a:pPr>
              <a:spcBef>
                <a:spcPts val="1800"/>
              </a:spcBef>
            </a:pPr>
            <a:endParaRPr lang="en-US" sz="2400" b="1"/>
          </a:p>
          <a:p>
            <a:pPr marL="0" indent="0">
              <a:buNone/>
            </a:pPr>
            <a:endParaRPr lang="en-US">
              <a:cs typeface="Arial" panose="020B0604020202020204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323211"/>
              </p:ext>
            </p:extLst>
          </p:nvPr>
        </p:nvGraphicFramePr>
        <p:xfrm>
          <a:off x="1211864" y="3619433"/>
          <a:ext cx="4884136" cy="2407920"/>
        </p:xfrm>
        <a:graphic>
          <a:graphicData uri="http://schemas.openxmlformats.org/drawingml/2006/table">
            <a:tbl>
              <a:tblPr bandRow="1">
                <a:tableStyleId>{3B4B98B0-60AC-42C2-AFA5-B58CD77FA1E5}</a:tableStyleId>
              </a:tblPr>
              <a:tblGrid>
                <a:gridCol w="4884136">
                  <a:extLst>
                    <a:ext uri="{9D8B030D-6E8A-4147-A177-3AD203B41FA5}">
                      <a16:colId xmlns:a16="http://schemas.microsoft.com/office/drawing/2014/main" val="1587510320"/>
                    </a:ext>
                  </a:extLst>
                </a:gridCol>
              </a:tblGrid>
              <a:tr h="22249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400" b="1" dirty="0"/>
                        <a:t>Info Sessions</a:t>
                      </a:r>
                      <a:endParaRPr lang="en-US" sz="2000" b="1" dirty="0"/>
                    </a:p>
                    <a:p>
                      <a:pPr marL="285750" marR="0" lvl="0" indent="-2857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0" u="none" strike="noStrike" noProof="0" dirty="0">
                          <a:latin typeface="Arial"/>
                        </a:rPr>
                        <a:t>HCM Transformation Overview &amp; Employee Self-Service</a:t>
                      </a:r>
                    </a:p>
                    <a:p>
                      <a:pPr marL="285750" marR="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0" u="none" strike="noStrike" noProof="0" dirty="0">
                          <a:latin typeface="Arial"/>
                        </a:rPr>
                        <a:t>Manager Self-Service &amp; Position Management</a:t>
                      </a:r>
                    </a:p>
                    <a:p>
                      <a:pPr marL="285750" marR="0" lvl="0" indent="-28575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i="0" u="none" strike="noStrike" noProof="0" dirty="0">
                          <a:latin typeface="Arial"/>
                        </a:rPr>
                        <a:t>Time &amp; Labor/Absence Management &amp; Payroll</a:t>
                      </a:r>
                    </a:p>
                    <a:p>
                      <a:pPr marL="285750" marR="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0" u="none" strike="noStrike" noProof="0" dirty="0">
                          <a:latin typeface="Arial"/>
                        </a:rPr>
                        <a:t>Role-based Access &amp; Approval Workflow</a:t>
                      </a:r>
                    </a:p>
                    <a:p>
                      <a:pPr marL="285750" marR="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0" u="none" strike="noStrike" noProof="0" dirty="0">
                          <a:latin typeface="Arial"/>
                        </a:rPr>
                        <a:t>Student Hiring</a:t>
                      </a:r>
                    </a:p>
                    <a:p>
                      <a:pPr marL="285750" marR="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0" u="none" strike="noStrike" noProof="0" dirty="0">
                          <a:latin typeface="Arial"/>
                        </a:rPr>
                        <a:t>Commitment Accounting</a:t>
                      </a:r>
                    </a:p>
                    <a:p>
                      <a:pPr marL="285750" marR="0" lvl="0" indent="-28575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i="0" u="none" strike="noStrike" noProof="0" dirty="0">
                          <a:latin typeface="Arial"/>
                        </a:rPr>
                        <a:t>Careers</a:t>
                      </a:r>
                      <a:endParaRPr lang="en-US" b="0" i="0" u="none" strike="noStrike" noProof="0" dirty="0">
                        <a:latin typeface="Arial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2598344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0185313"/>
              </p:ext>
            </p:extLst>
          </p:nvPr>
        </p:nvGraphicFramePr>
        <p:xfrm>
          <a:off x="6427649" y="3619433"/>
          <a:ext cx="4114800" cy="2224913"/>
        </p:xfrm>
        <a:graphic>
          <a:graphicData uri="http://schemas.openxmlformats.org/drawingml/2006/table">
            <a:tbl>
              <a:tblPr bandRow="1">
                <a:tableStyleId>{3B4B98B0-60AC-42C2-AFA5-B58CD77FA1E5}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3722904856"/>
                    </a:ext>
                  </a:extLst>
                </a:gridCol>
              </a:tblGrid>
              <a:tr h="22249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400" b="1"/>
                        <a:t>Special Topic Webinars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50" baseline="0"/>
                        <a:t>Faculty Self-Service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50" baseline="0"/>
                        <a:t>Workforce Administration &amp; Global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2598344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2887244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54EA38-F763-4372-92DD-890FA33949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E7BFD-8946-41E8-A498-F8C8925B8B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C35940-9DA1-41B0-8545-354CFD49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University System of Georgia Institution</a:t>
            </a:r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E14F0ABE-0AEC-408D-AE05-C794117B6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00">
                <a:latin typeface="Arial"/>
                <a:cs typeface="Arial"/>
              </a:rPr>
              <a:t>Central HR Roles and Responsibilities</a:t>
            </a:r>
            <a:endParaRPr lang="en-US" sz="420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6943508-CF3D-4613-B664-DDE8434BB33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01/15/2020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1610EE3-CDAD-479E-8AD4-002789AB4A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3262782"/>
              </p:ext>
            </p:extLst>
          </p:nvPr>
        </p:nvGraphicFramePr>
        <p:xfrm>
          <a:off x="651850" y="1426505"/>
          <a:ext cx="10655928" cy="3301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14844">
                  <a:extLst>
                    <a:ext uri="{9D8B030D-6E8A-4147-A177-3AD203B41FA5}">
                      <a16:colId xmlns:a16="http://schemas.microsoft.com/office/drawing/2014/main" val="837523165"/>
                    </a:ext>
                  </a:extLst>
                </a:gridCol>
                <a:gridCol w="5441084">
                  <a:extLst>
                    <a:ext uri="{9D8B030D-6E8A-4147-A177-3AD203B41FA5}">
                      <a16:colId xmlns:a16="http://schemas.microsoft.com/office/drawing/2014/main" val="2966137678"/>
                    </a:ext>
                  </a:extLst>
                </a:gridCol>
              </a:tblGrid>
              <a:tr h="363658">
                <a:tc>
                  <a:txBody>
                    <a:bodyPr/>
                    <a:lstStyle/>
                    <a:p>
                      <a:r>
                        <a:rPr lang="en-US" sz="1900"/>
                        <a:t>What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/>
                        <a:t>Who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9062942"/>
                  </a:ext>
                </a:extLst>
              </a:tr>
              <a:tr h="5600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/>
                        <a:t>Job Profiles (job descriptions) </a:t>
                      </a:r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600"/>
                        </a:spcAft>
                        <a:buNone/>
                      </a:pPr>
                      <a:r>
                        <a:rPr lang="en-US"/>
                        <a:t>GTHR Compensation</a:t>
                      </a:r>
                      <a:endParaRPr lang="en-US"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107179"/>
                  </a:ext>
                </a:extLst>
              </a:tr>
              <a:tr h="5356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/>
                        <a:t>Careers (applicant tracking system) </a:t>
                      </a:r>
                      <a:endParaRPr lang="en-US" sz="1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600"/>
                        </a:spcAft>
                        <a:buNone/>
                      </a:pPr>
                      <a:r>
                        <a:rPr lang="en-US"/>
                        <a:t>GTHR Talent Acquisition</a:t>
                      </a:r>
                      <a:endParaRPr lang="en-US"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7467692"/>
                  </a:ext>
                </a:extLst>
              </a:tr>
              <a:tr h="5733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Background Checks </a:t>
                      </a:r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GTHR Talent Acquisition</a:t>
                      </a:r>
                      <a:endParaRPr lang="en-US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915210"/>
                  </a:ext>
                </a:extLst>
              </a:tr>
              <a:tr h="611108">
                <a:tc>
                  <a:txBody>
                    <a:bodyPr/>
                    <a:lstStyle/>
                    <a:p>
                      <a:r>
                        <a:rPr lang="en-US"/>
                        <a:t>New Hire Onboarding </a:t>
                      </a:r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GTHR Customer Service Center</a:t>
                      </a:r>
                      <a:endParaRPr lang="en-US" sz="1800">
                        <a:latin typeface="+mn-lt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5984075"/>
                  </a:ext>
                </a:extLst>
              </a:tr>
              <a:tr h="610945">
                <a:tc>
                  <a:txBody>
                    <a:bodyPr/>
                    <a:lstStyle/>
                    <a:p>
                      <a:r>
                        <a:rPr lang="en-US"/>
                        <a:t>Manage Hires (PeopleSoft entry) </a:t>
                      </a:r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GTHR HR Information Processing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>
                        <a:latin typeface="+mn-lt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0680202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1285396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54EA38-F763-4372-92DD-890FA33949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61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C35940-9DA1-41B0-8545-354CFD49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E14F0ABE-0AEC-408D-AE05-C794117B6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622" y="0"/>
            <a:ext cx="10515600" cy="1210574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Significant Changes at Georgia Tech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6943508-CF3D-4613-B664-DDE8434BB33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9A215655-4B77-46E2-9F91-6D9800D3AF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920" y="1396539"/>
            <a:ext cx="11011916" cy="45470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fontAlgn="base"/>
            <a:r>
              <a:rPr lang="en-US" sz="2400">
                <a:ea typeface="+mn-lt"/>
                <a:cs typeface="+mn-lt"/>
              </a:rPr>
              <a:t>Full Position Management</a:t>
            </a:r>
          </a:p>
          <a:p>
            <a:pPr fontAlgn="base"/>
            <a:r>
              <a:rPr lang="en-US" sz="2400">
                <a:ea typeface="+mn-lt"/>
                <a:cs typeface="+mn-lt"/>
              </a:rPr>
              <a:t>Self-Service </a:t>
            </a:r>
          </a:p>
          <a:p>
            <a:pPr lvl="1" fontAlgn="base"/>
            <a:r>
              <a:rPr lang="en-US">
                <a:ea typeface="+mn-lt"/>
                <a:cs typeface="+mn-lt"/>
              </a:rPr>
              <a:t>Elimination of PSF </a:t>
            </a:r>
          </a:p>
          <a:p>
            <a:pPr lvl="1" fontAlgn="base"/>
            <a:r>
              <a:rPr lang="en-US">
                <a:ea typeface="+mn-lt"/>
                <a:cs typeface="+mn-lt"/>
              </a:rPr>
              <a:t>Add/Change Position</a:t>
            </a:r>
          </a:p>
          <a:p>
            <a:pPr fontAlgn="base"/>
            <a:r>
              <a:rPr lang="en-US" sz="2400"/>
              <a:t>Students and Faculty in one applicant tracking sys​</a:t>
            </a:r>
            <a:r>
              <a:rPr lang="en-US" sz="2400" err="1"/>
              <a:t>tem</a:t>
            </a:r>
            <a:endParaRPr lang="en-US" sz="2400">
              <a:cs typeface="Arial"/>
            </a:endParaRPr>
          </a:p>
          <a:p>
            <a:pPr fontAlgn="base"/>
            <a:r>
              <a:rPr lang="en-US" sz="2400"/>
              <a:t>Business Processes – Standardized across USG where appropriate </a:t>
            </a:r>
            <a:endParaRPr lang="en-US" sz="2400">
              <a:cs typeface="Arial"/>
            </a:endParaRPr>
          </a:p>
          <a:p>
            <a:pPr fontAlgn="base"/>
            <a:r>
              <a:rPr lang="en-US" sz="2400">
                <a:cs typeface="Arial"/>
              </a:rPr>
              <a:t>System-wide Metrics and Reporting</a:t>
            </a:r>
          </a:p>
          <a:p>
            <a:pPr fontAlgn="base"/>
            <a:r>
              <a:rPr lang="en-US" sz="2400"/>
              <a:t>Data Integrity and Compliance – Policies and controls </a:t>
            </a:r>
            <a:endParaRPr lang="en-US" sz="2400">
              <a:cs typeface="Arial"/>
            </a:endParaRPr>
          </a:p>
          <a:p>
            <a:pPr lvl="1" fontAlgn="base"/>
            <a:r>
              <a:rPr lang="en-US"/>
              <a:t>Inability to override standardized data at the local level</a:t>
            </a:r>
            <a:endParaRPr lang="en-US">
              <a:cs typeface="Arial"/>
            </a:endParaRPr>
          </a:p>
          <a:p>
            <a:r>
              <a:rPr lang="en-US" sz="2400">
                <a:cs typeface="Arial"/>
              </a:rPr>
              <a:t>Support – Tier 1 support by USG Shared Services Center (SSC)</a:t>
            </a:r>
          </a:p>
          <a:p>
            <a:pPr marL="0" indent="0">
              <a:spcAft>
                <a:spcPts val="600"/>
              </a:spcAft>
              <a:buNone/>
            </a:pPr>
            <a:endParaRPr lang="en-US"/>
          </a:p>
          <a:p>
            <a:pPr marL="0" indent="0">
              <a:spcAft>
                <a:spcPts val="600"/>
              </a:spcAft>
              <a:buNone/>
            </a:pPr>
            <a:endParaRPr lang="en-US">
              <a:cs typeface="Arial" panose="020B060402020202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41995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FE3F1E-AC05-4ABB-B960-1452EB80CE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62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8D730A-CE73-4759-A83A-261E4BEA2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BEBB4BB-DDC7-4651-B6FF-171381FDF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Quiz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E25A1A-50ED-4032-91EC-93F563FB53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cs typeface="Arial"/>
              </a:rPr>
              <a:t>Georgia Tech managers and initiators will continue to leverage the PSF form to manage positions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2800">
                <a:cs typeface="Arial"/>
              </a:rPr>
              <a:t>True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2800">
                <a:cs typeface="Arial"/>
              </a:rPr>
              <a:t>False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9A12001-BAFA-4B18-AB6D-FEB19BF0A2C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078218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FE3F1E-AC05-4ABB-B960-1452EB80CE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63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8D730A-CE73-4759-A83A-261E4BEA2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BEBB4BB-DDC7-4651-B6FF-171381FDF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Quiz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E25A1A-50ED-4032-91EC-93F563FB53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cs typeface="Arial"/>
              </a:rPr>
              <a:t>Georgia Tech managers and initiators will continue to leverage the PSF form to manage positions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2800">
                <a:solidFill>
                  <a:schemeClr val="accent2">
                    <a:lumMod val="60000"/>
                    <a:lumOff val="40000"/>
                  </a:schemeClr>
                </a:solidFill>
                <a:cs typeface="Arial"/>
              </a:rPr>
              <a:t>True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2800" b="1">
                <a:cs typeface="Arial"/>
              </a:rPr>
              <a:t>False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9A12001-BAFA-4B18-AB6D-FEB19BF0A2C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089987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FE3F1E-AC05-4ABB-B960-1452EB80CE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64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8D730A-CE73-4759-A83A-261E4BEA2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BEBB4BB-DDC7-4651-B6FF-171381FDF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Quiz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E25A1A-50ED-4032-91EC-93F563FB5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164" y="1268564"/>
            <a:ext cx="10734040" cy="565295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r>
              <a:rPr lang="en-US" sz="3200">
                <a:cs typeface="Arial"/>
              </a:rPr>
              <a:t>Match the Employee Type to the Hire Process (on March 23):</a:t>
            </a:r>
          </a:p>
          <a:p>
            <a:pPr marL="457200" lvl="1" indent="0">
              <a:buNone/>
            </a:pPr>
            <a:endParaRPr lang="en-US" sz="2800">
              <a:cs typeface="Arial"/>
            </a:endParaRPr>
          </a:p>
          <a:p>
            <a:pPr marL="457200" lvl="1" indent="0" algn="r">
              <a:lnSpc>
                <a:spcPct val="100000"/>
              </a:lnSpc>
              <a:spcAft>
                <a:spcPts val="600"/>
              </a:spcAft>
              <a:buNone/>
            </a:pPr>
            <a:endParaRPr lang="en-US" sz="2800">
              <a:cs typeface="Arial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9A12001-BAFA-4B18-AB6D-FEB19BF0A2C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F28E825-FB2B-4A4E-82BA-36E8D07E4C30}"/>
              </a:ext>
            </a:extLst>
          </p:cNvPr>
          <p:cNvSpPr txBox="1">
            <a:spLocks/>
          </p:cNvSpPr>
          <p:nvPr/>
        </p:nvSpPr>
        <p:spPr>
          <a:xfrm>
            <a:off x="550164" y="1665075"/>
            <a:ext cx="4626428" cy="438577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endParaRPr lang="en-US" sz="2800">
              <a:cs typeface="Arial"/>
            </a:endParaRPr>
          </a:p>
          <a:p>
            <a:pPr marL="457200" lvl="1" indent="0" algn="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800">
                <a:cs typeface="Arial"/>
              </a:rPr>
              <a:t>Staff (including GTRI)</a:t>
            </a:r>
          </a:p>
          <a:p>
            <a:pPr marL="457200" lvl="1" indent="0" algn="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800">
                <a:cs typeface="Arial"/>
              </a:rPr>
              <a:t>Tech Temps</a:t>
            </a:r>
          </a:p>
          <a:p>
            <a:pPr marL="457200" lvl="1" indent="0" algn="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800">
                <a:cs typeface="Arial"/>
              </a:rPr>
              <a:t>Full-time Faculty</a:t>
            </a:r>
          </a:p>
          <a:p>
            <a:pPr marL="457200" lvl="1" indent="0" algn="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800">
                <a:cs typeface="Arial"/>
              </a:rPr>
              <a:t>Administrative Faculty Appointments</a:t>
            </a:r>
          </a:p>
          <a:p>
            <a:pPr marL="457200" lvl="1" indent="0" algn="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800">
                <a:cs typeface="Arial"/>
              </a:rPr>
              <a:t>Faculty Named Positions </a:t>
            </a:r>
          </a:p>
          <a:p>
            <a:pPr marL="457200" lvl="1" indent="0" algn="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800">
                <a:cs typeface="Arial"/>
              </a:rPr>
              <a:t>Undergraduate Students</a:t>
            </a:r>
          </a:p>
          <a:p>
            <a:pPr marL="457200" lvl="1" indent="0" algn="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800">
                <a:cs typeface="Arial"/>
              </a:rPr>
              <a:t>Graduate Assistants</a:t>
            </a:r>
          </a:p>
          <a:p>
            <a:pPr marL="457200" lvl="1" indent="0" algn="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800">
                <a:cs typeface="Arial"/>
              </a:rPr>
              <a:t>Research Faculty (Non GTRI)</a:t>
            </a:r>
          </a:p>
          <a:p>
            <a:pPr marL="457200" lvl="1" indent="0" algn="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800">
                <a:cs typeface="Arial"/>
              </a:rPr>
              <a:t>Research Faculty (GTRI)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2FC0CA3-FD88-3C49-8F9F-BA2A9FE0F8D5}"/>
              </a:ext>
            </a:extLst>
          </p:cNvPr>
          <p:cNvSpPr txBox="1">
            <a:spLocks/>
          </p:cNvSpPr>
          <p:nvPr/>
        </p:nvSpPr>
        <p:spPr>
          <a:xfrm>
            <a:off x="6148551" y="1451081"/>
            <a:ext cx="5270282" cy="47804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endParaRPr lang="en-US" sz="2800">
              <a:cs typeface="Arial"/>
            </a:endParaRPr>
          </a:p>
          <a:p>
            <a:pPr marL="457200" lvl="1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200" err="1">
                <a:cs typeface="Arial"/>
              </a:rPr>
              <a:t>OneUSG</a:t>
            </a:r>
            <a:r>
              <a:rPr lang="en-US" sz="2200">
                <a:cs typeface="Arial"/>
              </a:rPr>
              <a:t> Competitive Hire</a:t>
            </a:r>
          </a:p>
          <a:p>
            <a:pPr marL="457200" lvl="1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200" err="1">
                <a:cs typeface="Arial"/>
              </a:rPr>
              <a:t>OneUSG</a:t>
            </a:r>
            <a:r>
              <a:rPr lang="en-US" sz="2200">
                <a:cs typeface="Arial"/>
              </a:rPr>
              <a:t> Direct Hire Form</a:t>
            </a:r>
          </a:p>
          <a:p>
            <a:pPr marL="457200" lvl="1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200">
                <a:cs typeface="Arial"/>
              </a:rPr>
              <a:t>Page Up</a:t>
            </a:r>
          </a:p>
          <a:p>
            <a:pPr marL="457200" lvl="1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200">
                <a:cs typeface="Arial"/>
              </a:rPr>
              <a:t>Recruiter Box or Other Resources</a:t>
            </a:r>
          </a:p>
          <a:p>
            <a:pPr marL="457200" lvl="1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200" err="1">
                <a:cs typeface="Arial"/>
              </a:rPr>
              <a:t>GradWorks</a:t>
            </a:r>
            <a:endParaRPr lang="en-US" sz="2200">
              <a:cs typeface="Arial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51A7ED8-CC80-EB48-97D7-0A67A8D8E952}"/>
              </a:ext>
            </a:extLst>
          </p:cNvPr>
          <p:cNvCxnSpPr/>
          <p:nvPr/>
        </p:nvCxnSpPr>
        <p:spPr>
          <a:xfrm>
            <a:off x="5176592" y="2111022"/>
            <a:ext cx="134838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DB5EF6D-C384-CE43-BA46-763D87F490E1}"/>
              </a:ext>
            </a:extLst>
          </p:cNvPr>
          <p:cNvCxnSpPr>
            <a:cxnSpLocks/>
          </p:cNvCxnSpPr>
          <p:nvPr/>
        </p:nvCxnSpPr>
        <p:spPr>
          <a:xfrm flipV="1">
            <a:off x="5176592" y="2111022"/>
            <a:ext cx="1348386" cy="4346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0346E4A-F8B8-FE4F-A4A7-4E5F7050A121}"/>
              </a:ext>
            </a:extLst>
          </p:cNvPr>
          <p:cNvCxnSpPr>
            <a:cxnSpLocks/>
          </p:cNvCxnSpPr>
          <p:nvPr/>
        </p:nvCxnSpPr>
        <p:spPr>
          <a:xfrm>
            <a:off x="5176592" y="2963174"/>
            <a:ext cx="1348386" cy="5707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91F1A5E-DF9F-C74B-9D83-062814C524F1}"/>
              </a:ext>
            </a:extLst>
          </p:cNvPr>
          <p:cNvCxnSpPr>
            <a:cxnSpLocks/>
          </p:cNvCxnSpPr>
          <p:nvPr/>
        </p:nvCxnSpPr>
        <p:spPr>
          <a:xfrm flipV="1">
            <a:off x="5176592" y="2596783"/>
            <a:ext cx="1348386" cy="3663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448192E-1699-8948-B9ED-2308637CE8ED}"/>
              </a:ext>
            </a:extLst>
          </p:cNvPr>
          <p:cNvCxnSpPr>
            <a:cxnSpLocks/>
          </p:cNvCxnSpPr>
          <p:nvPr/>
        </p:nvCxnSpPr>
        <p:spPr>
          <a:xfrm flipV="1">
            <a:off x="5176592" y="2596782"/>
            <a:ext cx="1348386" cy="8151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D7DB827-E508-AE4F-93DF-E50AAD4CAD76}"/>
              </a:ext>
            </a:extLst>
          </p:cNvPr>
          <p:cNvCxnSpPr>
            <a:cxnSpLocks/>
          </p:cNvCxnSpPr>
          <p:nvPr/>
        </p:nvCxnSpPr>
        <p:spPr>
          <a:xfrm>
            <a:off x="5176592" y="3411908"/>
            <a:ext cx="1348386" cy="1220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9CA81B2-1CC6-0743-9483-95DA03C4242F}"/>
              </a:ext>
            </a:extLst>
          </p:cNvPr>
          <p:cNvCxnSpPr>
            <a:cxnSpLocks/>
          </p:cNvCxnSpPr>
          <p:nvPr/>
        </p:nvCxnSpPr>
        <p:spPr>
          <a:xfrm flipV="1">
            <a:off x="5176592" y="2636886"/>
            <a:ext cx="1348386" cy="13861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FF8BC94-408A-8344-AFD1-D2891E10161F}"/>
              </a:ext>
            </a:extLst>
          </p:cNvPr>
          <p:cNvCxnSpPr>
            <a:cxnSpLocks/>
          </p:cNvCxnSpPr>
          <p:nvPr/>
        </p:nvCxnSpPr>
        <p:spPr>
          <a:xfrm flipV="1">
            <a:off x="5176592" y="3533936"/>
            <a:ext cx="1348386" cy="4891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022AA1C-A9DE-E64F-9528-9F543C167CE5}"/>
              </a:ext>
            </a:extLst>
          </p:cNvPr>
          <p:cNvCxnSpPr>
            <a:cxnSpLocks/>
          </p:cNvCxnSpPr>
          <p:nvPr/>
        </p:nvCxnSpPr>
        <p:spPr>
          <a:xfrm flipV="1">
            <a:off x="5176592" y="2594962"/>
            <a:ext cx="1348386" cy="18690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215A369-B3C1-E140-A7E7-9694235E7CA9}"/>
              </a:ext>
            </a:extLst>
          </p:cNvPr>
          <p:cNvCxnSpPr>
            <a:cxnSpLocks/>
          </p:cNvCxnSpPr>
          <p:nvPr/>
        </p:nvCxnSpPr>
        <p:spPr>
          <a:xfrm flipV="1">
            <a:off x="5176592" y="2636885"/>
            <a:ext cx="1348386" cy="22394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447CC4A-D4BD-8648-9792-EF3EC80FDFC0}"/>
              </a:ext>
            </a:extLst>
          </p:cNvPr>
          <p:cNvCxnSpPr>
            <a:cxnSpLocks/>
          </p:cNvCxnSpPr>
          <p:nvPr/>
        </p:nvCxnSpPr>
        <p:spPr>
          <a:xfrm flipV="1">
            <a:off x="5176592" y="4046458"/>
            <a:ext cx="1348386" cy="8298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C184E4F-3CD5-F64D-A1BB-75068E7D93BD}"/>
              </a:ext>
            </a:extLst>
          </p:cNvPr>
          <p:cNvCxnSpPr>
            <a:cxnSpLocks/>
          </p:cNvCxnSpPr>
          <p:nvPr/>
        </p:nvCxnSpPr>
        <p:spPr>
          <a:xfrm flipV="1">
            <a:off x="5176592" y="2636884"/>
            <a:ext cx="1348386" cy="26903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BFBCC67-8681-A845-979A-E944AE5B3B42}"/>
              </a:ext>
            </a:extLst>
          </p:cNvPr>
          <p:cNvCxnSpPr>
            <a:cxnSpLocks/>
          </p:cNvCxnSpPr>
          <p:nvPr/>
        </p:nvCxnSpPr>
        <p:spPr>
          <a:xfrm flipV="1">
            <a:off x="5176592" y="3562236"/>
            <a:ext cx="1348386" cy="17540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4F6E491-8AD5-B149-BC75-69A1124A41CC}"/>
              </a:ext>
            </a:extLst>
          </p:cNvPr>
          <p:cNvCxnSpPr>
            <a:cxnSpLocks/>
          </p:cNvCxnSpPr>
          <p:nvPr/>
        </p:nvCxnSpPr>
        <p:spPr>
          <a:xfrm flipV="1">
            <a:off x="5176592" y="2636883"/>
            <a:ext cx="1348386" cy="30677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9C06F99-105E-2F45-BB3B-A33D7D8EA909}"/>
              </a:ext>
            </a:extLst>
          </p:cNvPr>
          <p:cNvCxnSpPr>
            <a:cxnSpLocks/>
          </p:cNvCxnSpPr>
          <p:nvPr/>
        </p:nvCxnSpPr>
        <p:spPr>
          <a:xfrm flipV="1">
            <a:off x="5176592" y="3085620"/>
            <a:ext cx="1348386" cy="26077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25088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65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  <p:pic>
        <p:nvPicPr>
          <p:cNvPr id="8" name="Picture 2" descr="https://www.skipprichard.com/wp-content/uploads/2016/10/bigstock-Question-Mark-114454214-583x437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345" y="1336777"/>
            <a:ext cx="6518763" cy="488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42433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66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Q&amp;A Panel</a:t>
            </a:r>
            <a:endParaRPr lang="en-US" b="0">
              <a:latin typeface="Arial"/>
              <a:cs typeface="Arial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C48EB668-3D36-4475-AB9C-61101F9180D2}"/>
              </a:ext>
            </a:extLst>
          </p:cNvPr>
          <p:cNvSpPr txBox="1">
            <a:spLocks/>
          </p:cNvSpPr>
          <p:nvPr/>
        </p:nvSpPr>
        <p:spPr>
          <a:xfrm>
            <a:off x="8637223" y="3946935"/>
            <a:ext cx="2475387" cy="14009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800" dirty="0">
                <a:ea typeface="+mn-lt"/>
                <a:cs typeface="+mn-lt"/>
              </a:rPr>
              <a:t>Keisha Williams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fr-FR" sz="1600" dirty="0">
                <a:ea typeface="+mn-lt"/>
                <a:cs typeface="+mn-lt"/>
              </a:rPr>
              <a:t>Talent Acquisition Manager/</a:t>
            </a:r>
            <a:r>
              <a:rPr lang="fr-FR" sz="1600" dirty="0" err="1">
                <a:ea typeface="+mn-lt"/>
                <a:cs typeface="+mn-lt"/>
              </a:rPr>
              <a:t>Careers</a:t>
            </a:r>
            <a:r>
              <a:rPr lang="fr-FR" sz="1600" dirty="0">
                <a:ea typeface="+mn-lt"/>
                <a:cs typeface="+mn-lt"/>
              </a:rPr>
              <a:t> </a:t>
            </a:r>
            <a:r>
              <a:rPr lang="en-US" sz="1600" dirty="0">
                <a:ea typeface="+mn-lt"/>
                <a:cs typeface="+mn-lt"/>
              </a:rPr>
              <a:t>Analyst</a:t>
            </a:r>
            <a:endParaRPr lang="en-US" sz="1600" dirty="0">
              <a:cs typeface="Arial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6A907554-BCFA-4146-B4D3-BA2079AC196A}"/>
              </a:ext>
            </a:extLst>
          </p:cNvPr>
          <p:cNvSpPr txBox="1">
            <a:spLocks/>
          </p:cNvSpPr>
          <p:nvPr/>
        </p:nvSpPr>
        <p:spPr>
          <a:xfrm>
            <a:off x="6187648" y="3971694"/>
            <a:ext cx="2475387" cy="14009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800">
                <a:ea typeface="+mn-lt"/>
                <a:cs typeface="+mn-lt"/>
              </a:rPr>
              <a:t>Badra Jaden</a:t>
            </a:r>
            <a:endParaRPr lang="en-US"/>
          </a:p>
          <a:p>
            <a:pPr marL="0" indent="0" algn="ctr">
              <a:buNone/>
            </a:pPr>
            <a:r>
              <a:rPr lang="en-US" sz="1600">
                <a:ea typeface="+mn-lt"/>
                <a:cs typeface="+mn-lt"/>
              </a:rPr>
              <a:t>Careers Lead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/>
          </a:p>
          <a:p>
            <a:pPr marL="0" indent="0">
              <a:buNone/>
            </a:pPr>
            <a:endParaRPr lang="en-US" sz="200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4FA8280-8712-4179-8949-2FD719FEEA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976" y="2058928"/>
            <a:ext cx="1654176" cy="1734923"/>
          </a:xfrm>
          <a:prstGeom prst="rect">
            <a:avLst/>
          </a:prstGeom>
        </p:spPr>
      </p:pic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A861A981-33EE-468A-B031-2B39DD6D2352}"/>
              </a:ext>
            </a:extLst>
          </p:cNvPr>
          <p:cNvSpPr txBox="1">
            <a:spLocks/>
          </p:cNvSpPr>
          <p:nvPr/>
        </p:nvSpPr>
        <p:spPr>
          <a:xfrm>
            <a:off x="1579122" y="3946935"/>
            <a:ext cx="2222953" cy="14009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800" dirty="0">
                <a:ea typeface="+mn-lt"/>
                <a:cs typeface="+mn-lt"/>
              </a:rPr>
              <a:t>Kara Tillman</a:t>
            </a:r>
            <a:endParaRPr lang="en-US" dirty="0"/>
          </a:p>
          <a:p>
            <a:pPr marL="0" indent="0" algn="ctr">
              <a:buNone/>
            </a:pPr>
            <a:r>
              <a:rPr lang="en-US" sz="1600" dirty="0">
                <a:ea typeface="+mn-lt"/>
                <a:cs typeface="+mn-lt"/>
              </a:rPr>
              <a:t>Organizational Readiness Lead</a:t>
            </a:r>
            <a:endParaRPr lang="en-US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/>
          </a:p>
          <a:p>
            <a:endParaRPr lang="en-US" sz="2000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8484EFC-C5AB-4A3F-BE19-BA7C69AA4356}"/>
              </a:ext>
            </a:extLst>
          </p:cNvPr>
          <p:cNvSpPr txBox="1">
            <a:spLocks/>
          </p:cNvSpPr>
          <p:nvPr/>
        </p:nvSpPr>
        <p:spPr>
          <a:xfrm>
            <a:off x="3840385" y="3974426"/>
            <a:ext cx="2497265" cy="140092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800">
                <a:ea typeface="+mn-lt"/>
                <a:cs typeface="+mn-lt"/>
              </a:rPr>
              <a:t>   Charvette Webb</a:t>
            </a:r>
            <a:endParaRPr lang="en-US"/>
          </a:p>
          <a:p>
            <a:pPr algn="ctr">
              <a:buNone/>
            </a:pPr>
            <a:r>
              <a:rPr lang="en-US" sz="1600">
                <a:ea typeface="+mn-lt"/>
                <a:cs typeface="+mn-lt"/>
              </a:rPr>
              <a:t>Director-Talent Acquisition &amp; Employee Services/Process Owner</a:t>
            </a:r>
          </a:p>
          <a:p>
            <a:pPr marL="0" indent="0" algn="ctr">
              <a:buNone/>
            </a:pPr>
            <a:endParaRPr lang="en-US" sz="1600">
              <a:cs typeface="Arial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/>
          </a:p>
          <a:p>
            <a:endParaRPr lang="en-US" sz="20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171FFF-7674-4317-8F2B-973CA9B6B0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3" r="11221" b="2505"/>
          <a:stretch/>
        </p:blipFill>
        <p:spPr>
          <a:xfrm>
            <a:off x="6603743" y="2080718"/>
            <a:ext cx="1654176" cy="17567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50BD6D-5449-4898-9AAA-63B7282717F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r="5160"/>
          <a:stretch/>
        </p:blipFill>
        <p:spPr>
          <a:xfrm>
            <a:off x="9079787" y="2080718"/>
            <a:ext cx="1590261" cy="1734922"/>
          </a:xfrm>
          <a:prstGeom prst="rect">
            <a:avLst/>
          </a:prstGeom>
        </p:spPr>
      </p:pic>
      <p:pic>
        <p:nvPicPr>
          <p:cNvPr id="5" name="Picture 7" descr="A person in a blue shirt&#10;&#10;Description generated with very high confidence">
            <a:extLst>
              <a:ext uri="{FF2B5EF4-FFF2-40B4-BE49-F238E27FC236}">
                <a16:creationId xmlns:a16="http://schemas.microsoft.com/office/drawing/2014/main" id="{961A5825-E38A-4EA7-99D5-30984BA6452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8584" t="8876" r="14023" b="16636"/>
          <a:stretch/>
        </p:blipFill>
        <p:spPr>
          <a:xfrm>
            <a:off x="4110214" y="2069822"/>
            <a:ext cx="1957608" cy="17567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186769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67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System of Georgia Institution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11325" y="1657791"/>
            <a:ext cx="7565572" cy="2799484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CLOSING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023217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68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Today’s Objectives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19760" y="1396538"/>
            <a:ext cx="11022076" cy="4332139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>
                <a:ea typeface="+mn-lt"/>
                <a:cs typeface="+mn-lt"/>
              </a:rPr>
              <a:t>About Info Sessions  </a:t>
            </a:r>
          </a:p>
          <a:p>
            <a:r>
              <a:rPr lang="en-US" err="1">
                <a:ea typeface="+mn-lt"/>
                <a:cs typeface="+mn-lt"/>
              </a:rPr>
              <a:t>OneUSG</a:t>
            </a:r>
            <a:r>
              <a:rPr lang="en-US">
                <a:ea typeface="+mn-lt"/>
                <a:cs typeface="+mn-lt"/>
              </a:rPr>
              <a:t> Connect Program Overview   </a:t>
            </a:r>
          </a:p>
          <a:p>
            <a:r>
              <a:rPr lang="en-US">
                <a:ea typeface="+mn-lt"/>
                <a:cs typeface="+mn-lt"/>
              </a:rPr>
              <a:t>Recruiting &amp; Hiring Lifecycle Overview</a:t>
            </a:r>
          </a:p>
          <a:p>
            <a:r>
              <a:rPr lang="en-US">
                <a:ea typeface="+mn-lt"/>
                <a:cs typeface="+mn-lt"/>
              </a:rPr>
              <a:t>Position Management </a:t>
            </a:r>
          </a:p>
          <a:p>
            <a:r>
              <a:rPr lang="en-US">
                <a:ea typeface="+mn-lt"/>
                <a:cs typeface="+mn-lt"/>
              </a:rPr>
              <a:t>Competitive Hires </a:t>
            </a:r>
          </a:p>
          <a:p>
            <a:pPr lvl="1"/>
            <a:r>
              <a:rPr lang="en-US">
                <a:ea typeface="+mn-lt"/>
                <a:cs typeface="+mn-lt"/>
              </a:rPr>
              <a:t>Demos </a:t>
            </a:r>
          </a:p>
          <a:p>
            <a:r>
              <a:rPr lang="en-US">
                <a:ea typeface="+mn-lt"/>
                <a:cs typeface="+mn-lt"/>
              </a:rPr>
              <a:t>Direct Hires </a:t>
            </a:r>
          </a:p>
          <a:p>
            <a:pPr lvl="1"/>
            <a:r>
              <a:rPr lang="en-US">
                <a:ea typeface="+mn-lt"/>
                <a:cs typeface="+mn-lt"/>
              </a:rPr>
              <a:t>Demo </a:t>
            </a:r>
          </a:p>
          <a:p>
            <a:pPr>
              <a:spcBef>
                <a:spcPts val="1000"/>
              </a:spcBef>
            </a:pPr>
            <a:r>
              <a:rPr lang="en-US">
                <a:ea typeface="+mn-lt"/>
                <a:cs typeface="+mn-lt"/>
              </a:rPr>
              <a:t>What’s Changing with </a:t>
            </a:r>
            <a:r>
              <a:rPr lang="en-US" err="1">
                <a:ea typeface="+mn-lt"/>
                <a:cs typeface="+mn-lt"/>
              </a:rPr>
              <a:t>OneUSG</a:t>
            </a:r>
            <a:r>
              <a:rPr lang="en-US">
                <a:ea typeface="+mn-lt"/>
                <a:cs typeface="+mn-lt"/>
              </a:rPr>
              <a:t> Connect? </a:t>
            </a:r>
          </a:p>
          <a:p>
            <a:r>
              <a:rPr lang="en-US">
                <a:ea typeface="+mn-lt"/>
                <a:cs typeface="+mn-lt"/>
              </a:rPr>
              <a:t>Q&amp;A</a:t>
            </a:r>
          </a:p>
          <a:p>
            <a:r>
              <a:rPr lang="en-US">
                <a:cs typeface="Arial"/>
              </a:rPr>
              <a:t>Closing</a:t>
            </a:r>
          </a:p>
          <a:p>
            <a:endParaRPr lang="en-US">
              <a:cs typeface="Arial"/>
            </a:endParaRPr>
          </a:p>
          <a:p>
            <a:endParaRPr lang="en-US">
              <a:cs typeface="Arial"/>
            </a:endParaRPr>
          </a:p>
          <a:p>
            <a:pPr marL="0" indent="0">
              <a:buNone/>
            </a:pPr>
            <a:endParaRPr lang="en-US">
              <a:cs typeface="Arial"/>
            </a:endParaRPr>
          </a:p>
          <a:p>
            <a:endParaRPr lang="en-US">
              <a:cs typeface="Arial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7242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69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480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Campus Info Session Expectations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19760" y="1396539"/>
            <a:ext cx="11022076" cy="2612754"/>
          </a:xfrm>
        </p:spPr>
        <p:txBody>
          <a:bodyPr>
            <a:normAutofit/>
          </a:bodyPr>
          <a:lstStyle/>
          <a:p>
            <a:r>
              <a:rPr lang="en-US" sz="2400"/>
              <a:t>These sessions are </a:t>
            </a:r>
            <a:r>
              <a:rPr lang="en-US" sz="2400" b="1" i="1"/>
              <a:t>not</a:t>
            </a:r>
            <a:r>
              <a:rPr lang="en-US" sz="2400"/>
              <a:t> training, training will be available Spring 2020</a:t>
            </a:r>
          </a:p>
          <a:p>
            <a:r>
              <a:rPr lang="en-US" sz="2400"/>
              <a:t>Today’s sessions will cover a very basic introduction to what OneUSG Connect will look like for Georgia Tech</a:t>
            </a:r>
          </a:p>
          <a:p>
            <a:r>
              <a:rPr lang="en-US" sz="2400"/>
              <a:t>Future sessions will demonstrate different business processes related to specific topics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4822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5964754" y="1290897"/>
            <a:ext cx="4786665" cy="4610030"/>
          </a:xfrm>
          <a:prstGeom prst="ellipse">
            <a:avLst/>
          </a:prstGeom>
          <a:noFill/>
          <a:ln w="1809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Training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149180-1998-4CE6-93AA-6F736EAFC0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7574" y="1290896"/>
            <a:ext cx="5192273" cy="481717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966470" indent="-966470">
              <a:spcAft>
                <a:spcPts val="1200"/>
              </a:spcAft>
              <a:buNone/>
              <a:tabLst>
                <a:tab pos="966788" algn="l"/>
              </a:tabLst>
            </a:pPr>
            <a:r>
              <a:rPr lang="en-US" sz="2000" b="1"/>
              <a:t>WHEN:</a:t>
            </a:r>
            <a:r>
              <a:rPr lang="en-US" sz="2000"/>
              <a:t> Spring </a:t>
            </a:r>
            <a:r>
              <a:rPr lang="en-US" sz="2000">
                <a:cs typeface="Arial"/>
              </a:rPr>
              <a:t>2020</a:t>
            </a:r>
            <a:endParaRPr lang="en-US" sz="3200"/>
          </a:p>
          <a:p>
            <a:pPr marL="966470" indent="-966470">
              <a:spcAft>
                <a:spcPts val="400"/>
              </a:spcAft>
              <a:buNone/>
              <a:tabLst>
                <a:tab pos="966788" algn="l"/>
              </a:tabLst>
            </a:pPr>
            <a:r>
              <a:rPr lang="en-US" sz="2000" b="1">
                <a:cs typeface="Arial"/>
              </a:rPr>
              <a:t>WHAT: 	</a:t>
            </a:r>
            <a:r>
              <a:rPr lang="en-US" sz="2000">
                <a:cs typeface="Arial"/>
              </a:rPr>
              <a:t>Training will be: </a:t>
            </a:r>
          </a:p>
          <a:p>
            <a:pPr marL="1201420">
              <a:spcAft>
                <a:spcPts val="400"/>
              </a:spcAft>
            </a:pPr>
            <a:r>
              <a:rPr lang="en-US" sz="2000">
                <a:cs typeface="Arial"/>
              </a:rPr>
              <a:t>A mix of instructor-led classroom training and web-based training. </a:t>
            </a:r>
          </a:p>
          <a:p>
            <a:pPr marL="1201420">
              <a:spcAft>
                <a:spcPts val="1200"/>
              </a:spcAft>
            </a:pPr>
            <a:r>
              <a:rPr lang="en-US" sz="2000">
                <a:cs typeface="Arial"/>
              </a:rPr>
              <a:t>Supplemented with job aids/process guides that you will be able to access at any time to help walk you through processes in OneUSG Connect.</a:t>
            </a:r>
          </a:p>
          <a:p>
            <a:pPr marL="1198245" indent="-1198245">
              <a:spcAft>
                <a:spcPts val="400"/>
              </a:spcAft>
              <a:buNone/>
              <a:tabLst>
                <a:tab pos="971550" algn="l"/>
                <a:tab pos="1198563" algn="l"/>
              </a:tabLst>
            </a:pPr>
            <a:r>
              <a:rPr lang="en-US" sz="2000" b="1">
                <a:cs typeface="Arial"/>
              </a:rPr>
              <a:t>WHERE:</a:t>
            </a:r>
            <a:r>
              <a:rPr lang="en-US" sz="2000" b="1">
                <a:ea typeface="+mn-lt"/>
                <a:cs typeface="+mn-lt"/>
              </a:rPr>
              <a:t>  </a:t>
            </a:r>
            <a:r>
              <a:rPr lang="en-US" sz="2000">
                <a:ea typeface="+mn-lt"/>
                <a:cs typeface="+mn-lt"/>
              </a:rPr>
              <a:t>The launch point for any training will start at the Transformation website. There you will be able to sign up for trainings, attend virtual courses, and download helpful resources.</a:t>
            </a:r>
          </a:p>
          <a:p>
            <a:pPr marL="1198245" indent="-1198245">
              <a:spcAft>
                <a:spcPts val="400"/>
              </a:spcAft>
              <a:buNone/>
              <a:tabLst>
                <a:tab pos="1198563" algn="l"/>
              </a:tabLst>
            </a:pPr>
            <a:endParaRPr lang="en-US" sz="1800" b="1">
              <a:cs typeface="Arial"/>
            </a:endParaRPr>
          </a:p>
        </p:txBody>
      </p:sp>
      <p:sp>
        <p:nvSpPr>
          <p:cNvPr id="43" name="Rectangle 25"/>
          <p:cNvSpPr>
            <a:spLocks/>
          </p:cNvSpPr>
          <p:nvPr/>
        </p:nvSpPr>
        <p:spPr bwMode="auto">
          <a:xfrm rot="16200000">
            <a:off x="6432824" y="3825877"/>
            <a:ext cx="79" cy="269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en-US" sz="1200">
              <a:solidFill>
                <a:srgbClr val="FFFFFF"/>
              </a:solidFill>
              <a:latin typeface="Arial" charset="0"/>
              <a:ea typeface="ＭＳ Ｐゴシック" charset="0"/>
              <a:sym typeface="Arial" charset="0"/>
            </a:endParaRPr>
          </a:p>
        </p:txBody>
      </p:sp>
      <p:sp>
        <p:nvSpPr>
          <p:cNvPr id="44" name="Rectangle 17"/>
          <p:cNvSpPr>
            <a:spLocks/>
          </p:cNvSpPr>
          <p:nvPr/>
        </p:nvSpPr>
        <p:spPr bwMode="auto">
          <a:xfrm>
            <a:off x="7643169" y="5676272"/>
            <a:ext cx="95" cy="224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en-US" sz="1200">
              <a:solidFill>
                <a:srgbClr val="FFFFFF"/>
              </a:solidFill>
              <a:latin typeface="Arial" charset="0"/>
              <a:ea typeface="ＭＳ Ｐゴシック" charset="0"/>
              <a:sym typeface="Arial" charset="0"/>
            </a:endParaRPr>
          </a:p>
        </p:txBody>
      </p:sp>
      <p:sp>
        <p:nvSpPr>
          <p:cNvPr id="47" name="Rectangle 26"/>
          <p:cNvSpPr>
            <a:spLocks/>
          </p:cNvSpPr>
          <p:nvPr/>
        </p:nvSpPr>
        <p:spPr bwMode="auto">
          <a:xfrm rot="16200000">
            <a:off x="6839423" y="3491813"/>
            <a:ext cx="79" cy="269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en-US" sz="1200">
              <a:solidFill>
                <a:srgbClr val="FFFFFF"/>
              </a:solidFill>
              <a:latin typeface="Arial" charset="0"/>
              <a:ea typeface="ＭＳ Ｐゴシック" charset="0"/>
              <a:sym typeface="Arial" charset="0"/>
            </a:endParaRPr>
          </a:p>
        </p:txBody>
      </p:sp>
      <p:sp>
        <p:nvSpPr>
          <p:cNvPr id="49" name="Rectangle 18"/>
          <p:cNvSpPr>
            <a:spLocks/>
          </p:cNvSpPr>
          <p:nvPr/>
        </p:nvSpPr>
        <p:spPr bwMode="auto">
          <a:xfrm>
            <a:off x="7641390" y="4841114"/>
            <a:ext cx="95" cy="224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en-US" sz="1200">
              <a:solidFill>
                <a:srgbClr val="FFFFFF"/>
              </a:solidFill>
              <a:latin typeface="Arial" charset="0"/>
              <a:ea typeface="ＭＳ Ｐゴシック" charset="0"/>
              <a:sym typeface="Arial" charset="0"/>
            </a:endParaRPr>
          </a:p>
        </p:txBody>
      </p:sp>
      <p:sp>
        <p:nvSpPr>
          <p:cNvPr id="52" name="Rectangle 20"/>
          <p:cNvSpPr>
            <a:spLocks/>
          </p:cNvSpPr>
          <p:nvPr/>
        </p:nvSpPr>
        <p:spPr bwMode="auto">
          <a:xfrm>
            <a:off x="7641390" y="4068591"/>
            <a:ext cx="95" cy="224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en-US" sz="1200">
              <a:solidFill>
                <a:srgbClr val="FFFFFF"/>
              </a:solidFill>
              <a:latin typeface="Arial" charset="0"/>
              <a:ea typeface="ＭＳ Ｐゴシック" charset="0"/>
              <a:sym typeface="Arial" charset="0"/>
            </a:endParaRPr>
          </a:p>
        </p:txBody>
      </p:sp>
      <p:sp>
        <p:nvSpPr>
          <p:cNvPr id="54" name="Rectangle 29"/>
          <p:cNvSpPr>
            <a:spLocks/>
          </p:cNvSpPr>
          <p:nvPr/>
        </p:nvSpPr>
        <p:spPr bwMode="auto">
          <a:xfrm rot="16200000">
            <a:off x="7245282" y="3209948"/>
            <a:ext cx="79" cy="269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en-US" sz="1200">
              <a:solidFill>
                <a:srgbClr val="252325"/>
              </a:solidFill>
              <a:latin typeface="Arial" charset="0"/>
              <a:ea typeface="ＭＳ Ｐゴシック" charset="0"/>
              <a:sym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8</a:t>
            </a:fld>
            <a:endParaRPr lang="en-US"/>
          </a:p>
        </p:txBody>
      </p:sp>
      <p:sp>
        <p:nvSpPr>
          <p:cNvPr id="42" name="Rectangle 24"/>
          <p:cNvSpPr>
            <a:spLocks/>
          </p:cNvSpPr>
          <p:nvPr/>
        </p:nvSpPr>
        <p:spPr bwMode="auto">
          <a:xfrm rot="16200000">
            <a:off x="7162140" y="4085135"/>
            <a:ext cx="79" cy="269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en-US" sz="1200">
              <a:solidFill>
                <a:srgbClr val="FFFFFF"/>
              </a:solidFill>
              <a:latin typeface="Arial" charset="0"/>
              <a:ea typeface="ＭＳ Ｐゴシック" charset="0"/>
              <a:sym typeface="Arial" charset="0"/>
            </a:endParaRPr>
          </a:p>
        </p:txBody>
      </p:sp>
      <p:sp>
        <p:nvSpPr>
          <p:cNvPr id="48" name="Rectangle 27"/>
          <p:cNvSpPr>
            <a:spLocks/>
          </p:cNvSpPr>
          <p:nvPr/>
        </p:nvSpPr>
        <p:spPr bwMode="auto">
          <a:xfrm rot="16200000">
            <a:off x="6664456" y="3751071"/>
            <a:ext cx="79" cy="269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en-US" sz="1200">
              <a:solidFill>
                <a:srgbClr val="FFFFFF"/>
              </a:solidFill>
              <a:latin typeface="Arial" charset="0"/>
              <a:ea typeface="ＭＳ Ｐゴシック" charset="0"/>
              <a:sym typeface="Arial" charset="0"/>
            </a:endParaRPr>
          </a:p>
        </p:txBody>
      </p:sp>
      <p:sp>
        <p:nvSpPr>
          <p:cNvPr id="53" name="Rectangle 28"/>
          <p:cNvSpPr>
            <a:spLocks/>
          </p:cNvSpPr>
          <p:nvPr/>
        </p:nvSpPr>
        <p:spPr bwMode="auto">
          <a:xfrm rot="16200000">
            <a:off x="6244356" y="3469206"/>
            <a:ext cx="79" cy="269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en-US" sz="1200">
              <a:solidFill>
                <a:srgbClr val="252325"/>
              </a:solidFill>
              <a:latin typeface="Arial" charset="0"/>
              <a:ea typeface="ＭＳ Ｐゴシック" charset="0"/>
              <a:sym typeface="Arial" charset="0"/>
            </a:endParaRPr>
          </a:p>
        </p:txBody>
      </p:sp>
      <p:sp>
        <p:nvSpPr>
          <p:cNvPr id="65" name="Oval 64"/>
          <p:cNvSpPr>
            <a:spLocks noChangeAspect="1"/>
          </p:cNvSpPr>
          <p:nvPr/>
        </p:nvSpPr>
        <p:spPr>
          <a:xfrm>
            <a:off x="7033321" y="1421671"/>
            <a:ext cx="1388108" cy="1388108"/>
          </a:xfrm>
          <a:prstGeom prst="ellips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8493615" y="4112780"/>
            <a:ext cx="3557213" cy="123025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t"/>
          <a:lstStyle/>
          <a:p>
            <a:pPr>
              <a:spcAft>
                <a:spcPts val="400"/>
              </a:spcAft>
            </a:pPr>
            <a:r>
              <a:rPr lang="en-US" sz="2400" b="1">
                <a:solidFill>
                  <a:srgbClr val="00254C"/>
                </a:solidFill>
              </a:rPr>
              <a:t>Experiential Learning</a:t>
            </a:r>
          </a:p>
          <a:p>
            <a:pPr>
              <a:spcAft>
                <a:spcPts val="400"/>
              </a:spcAft>
            </a:pPr>
            <a:r>
              <a:rPr lang="en-IN" sz="1400"/>
              <a:t>On-the-Job Assignments, Problem Solving, Practice, Quick Reference Guides, Job Aids, Videos, Workshops</a:t>
            </a:r>
          </a:p>
        </p:txBody>
      </p:sp>
      <p:sp>
        <p:nvSpPr>
          <p:cNvPr id="58" name="Rectangle 57"/>
          <p:cNvSpPr/>
          <p:nvPr/>
        </p:nvSpPr>
        <p:spPr>
          <a:xfrm>
            <a:off x="8903608" y="2756041"/>
            <a:ext cx="3147219" cy="132770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t"/>
          <a:lstStyle/>
          <a:p>
            <a:pPr>
              <a:spcAft>
                <a:spcPts val="400"/>
              </a:spcAft>
            </a:pPr>
            <a:r>
              <a:rPr lang="en-IN" sz="2400" b="1">
                <a:solidFill>
                  <a:srgbClr val="EEB211"/>
                </a:solidFill>
              </a:rPr>
              <a:t>Social Learning</a:t>
            </a:r>
          </a:p>
          <a:p>
            <a:pPr>
              <a:spcAft>
                <a:spcPts val="400"/>
              </a:spcAft>
            </a:pPr>
            <a:r>
              <a:rPr lang="en-IN" sz="1400"/>
              <a:t>Open Lab Sessions, Change Agents</a:t>
            </a:r>
          </a:p>
        </p:txBody>
      </p:sp>
      <p:sp>
        <p:nvSpPr>
          <p:cNvPr id="39" name="Oval 38"/>
          <p:cNvSpPr/>
          <p:nvPr/>
        </p:nvSpPr>
        <p:spPr>
          <a:xfrm>
            <a:off x="7350579" y="2633850"/>
            <a:ext cx="1554480" cy="1554480"/>
          </a:xfrm>
          <a:prstGeom prst="ellips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7449400" y="3002604"/>
            <a:ext cx="1454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20%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164151" y="1744629"/>
            <a:ext cx="1126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10%</a:t>
            </a:r>
          </a:p>
        </p:txBody>
      </p:sp>
      <p:sp>
        <p:nvSpPr>
          <p:cNvPr id="56" name="Rectangle 55"/>
          <p:cNvSpPr/>
          <p:nvPr/>
        </p:nvSpPr>
        <p:spPr>
          <a:xfrm>
            <a:off x="8479722" y="1629473"/>
            <a:ext cx="3465230" cy="91993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t"/>
          <a:lstStyle/>
          <a:p>
            <a:pPr>
              <a:spcAft>
                <a:spcPts val="400"/>
              </a:spcAft>
            </a:pPr>
            <a:r>
              <a:rPr lang="en-IN" sz="2400" b="1">
                <a:solidFill>
                  <a:srgbClr val="808080"/>
                </a:solidFill>
              </a:rPr>
              <a:t>Structured Learning</a:t>
            </a:r>
          </a:p>
          <a:p>
            <a:pPr>
              <a:spcAft>
                <a:spcPts val="400"/>
              </a:spcAft>
            </a:pPr>
            <a:r>
              <a:rPr lang="en-IN" sz="1400"/>
              <a:t>Web-Based Training, Instructor-Led Training, Seminars</a:t>
            </a:r>
          </a:p>
        </p:txBody>
      </p:sp>
      <p:sp>
        <p:nvSpPr>
          <p:cNvPr id="11" name="Oval 10"/>
          <p:cNvSpPr/>
          <p:nvPr/>
        </p:nvSpPr>
        <p:spPr>
          <a:xfrm>
            <a:off x="6641977" y="3863175"/>
            <a:ext cx="1843006" cy="1765375"/>
          </a:xfrm>
          <a:prstGeom prst="ellips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078166" y="4389770"/>
            <a:ext cx="1126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70%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17252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1C6072-38CA-4F46-8899-9903C7B228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20E7BFD-8946-41E8-A498-F8C8925B8B74}" type="slidenum">
              <a:rPr lang="en-US" smtClean="0"/>
              <a:pPr algn="r"/>
              <a:t>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6D7773-ECA3-4EFD-BED3-62A29350A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University System of Georgia Institution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171EB1C-EB93-4063-A885-286FA25F2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Website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0CCB273-B707-49D0-8FCD-B86627ECE44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01/15/2020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21DDF1-463F-4247-9EDB-BB2607351814}"/>
              </a:ext>
            </a:extLst>
          </p:cNvPr>
          <p:cNvSpPr txBox="1"/>
          <p:nvPr/>
        </p:nvSpPr>
        <p:spPr>
          <a:xfrm>
            <a:off x="5587422" y="1352335"/>
            <a:ext cx="599286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/>
              <a:t>transformation.gatech.edu/</a:t>
            </a:r>
            <a:r>
              <a:rPr lang="en-US" sz="2600" b="1" err="1"/>
              <a:t>hcm</a:t>
            </a:r>
            <a:endParaRPr lang="en-US" sz="2600" b="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BB423C-4A19-49ED-A518-7989E445CC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399" t="11417" r="7681" b="5940"/>
          <a:stretch/>
        </p:blipFill>
        <p:spPr>
          <a:xfrm>
            <a:off x="373050" y="1398739"/>
            <a:ext cx="3801385" cy="3521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4400AB-FD32-4D8A-8C81-7D991DF800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290" t="11029" r="9633" b="31609"/>
          <a:stretch/>
        </p:blipFill>
        <p:spPr>
          <a:xfrm>
            <a:off x="3739204" y="1966101"/>
            <a:ext cx="4278363" cy="3426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89B70A-4030-4F74-836C-BA9306AFAED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3687" t="11104" r="7317" b="15031"/>
          <a:stretch/>
        </p:blipFill>
        <p:spPr>
          <a:xfrm>
            <a:off x="7474226" y="2600305"/>
            <a:ext cx="4106061" cy="3426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38688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2_CONTENT ONLY" val="CWBiJu6z"/>
  <p:tag name="ARTICULATE_DESIGN_ID_3_SECTION BREAKS - CHEVRON + HEADER" val="p7aY70oP"/>
  <p:tag name="ARTICULATE_DESIGN_ID_5_OTHER STANDARDS" val="QtXwM7yO"/>
  <p:tag name="ARTICULATE_SLIDE_COUNT" val="69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TITLE WITHOUT PROGRAM NAME">
  <a:themeElements>
    <a:clrScheme name="GT-ERP">
      <a:dk1>
        <a:srgbClr val="00254C"/>
      </a:dk1>
      <a:lt1>
        <a:srgbClr val="FFFFFF"/>
      </a:lt1>
      <a:dk2>
        <a:srgbClr val="545454"/>
      </a:dk2>
      <a:lt2>
        <a:srgbClr val="E5E5E5"/>
      </a:lt2>
      <a:accent1>
        <a:srgbClr val="EEB211"/>
      </a:accent1>
      <a:accent2>
        <a:srgbClr val="808080"/>
      </a:accent2>
      <a:accent3>
        <a:srgbClr val="040404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CM PPT Template_FINAL.pptx" id="{D84509A2-1F74-4E8C-8091-A229B7B41153}" vid="{0EA8CD65-42BE-49DC-A3A9-08DFAA31FB2A}"/>
    </a:ext>
  </a:extLst>
</a:theme>
</file>

<file path=ppt/theme/theme10.xml><?xml version="1.0" encoding="utf-8"?>
<a:theme xmlns:a="http://schemas.openxmlformats.org/drawingml/2006/main" name="5_SECTION BREAKS - CHEVRON + HEADER">
  <a:themeElements>
    <a:clrScheme name="GT-ERP">
      <a:dk1>
        <a:srgbClr val="00254C"/>
      </a:dk1>
      <a:lt1>
        <a:srgbClr val="FFFFFF"/>
      </a:lt1>
      <a:dk2>
        <a:srgbClr val="545454"/>
      </a:dk2>
      <a:lt2>
        <a:srgbClr val="E5E5E5"/>
      </a:lt2>
      <a:accent1>
        <a:srgbClr val="EEB211"/>
      </a:accent1>
      <a:accent2>
        <a:srgbClr val="808080"/>
      </a:accent2>
      <a:accent3>
        <a:srgbClr val="040404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SECTION BREAKS - CHEVRON + HEADER">
  <a:themeElements>
    <a:clrScheme name="GT-ERP">
      <a:dk1>
        <a:srgbClr val="00254C"/>
      </a:dk1>
      <a:lt1>
        <a:srgbClr val="FFFFFF"/>
      </a:lt1>
      <a:dk2>
        <a:srgbClr val="545454"/>
      </a:dk2>
      <a:lt2>
        <a:srgbClr val="E5E5E5"/>
      </a:lt2>
      <a:accent1>
        <a:srgbClr val="EEB211"/>
      </a:accent1>
      <a:accent2>
        <a:srgbClr val="808080"/>
      </a:accent2>
      <a:accent3>
        <a:srgbClr val="040404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ONTENT ONLY">
  <a:themeElements>
    <a:clrScheme name="Custom 2">
      <a:dk1>
        <a:srgbClr val="00254C"/>
      </a:dk1>
      <a:lt1>
        <a:srgbClr val="FFFFFF"/>
      </a:lt1>
      <a:dk2>
        <a:srgbClr val="545454"/>
      </a:dk2>
      <a:lt2>
        <a:srgbClr val="E5E5E5"/>
      </a:lt2>
      <a:accent1>
        <a:srgbClr val="EEB211"/>
      </a:accent1>
      <a:accent2>
        <a:srgbClr val="00254C"/>
      </a:accent2>
      <a:accent3>
        <a:srgbClr val="545454"/>
      </a:accent3>
      <a:accent4>
        <a:srgbClr val="EEB211"/>
      </a:accent4>
      <a:accent5>
        <a:srgbClr val="00254C"/>
      </a:accent5>
      <a:accent6>
        <a:srgbClr val="545454"/>
      </a:accent6>
      <a:hlink>
        <a:srgbClr val="EEB211"/>
      </a:hlink>
      <a:folHlink>
        <a:srgbClr val="EEB21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CM PPT Template_FINAL.pptx" id="{D84509A2-1F74-4E8C-8091-A229B7B41153}" vid="{869C821A-75B1-431F-8A1A-9B3977B72B64}"/>
    </a:ext>
  </a:extLst>
</a:theme>
</file>

<file path=ppt/theme/theme3.xml><?xml version="1.0" encoding="utf-8"?>
<a:theme xmlns:a="http://schemas.openxmlformats.org/drawingml/2006/main" name="3_SECTION BREAKS - CHEVRON + HEADER">
  <a:themeElements>
    <a:clrScheme name="GT-ERP">
      <a:dk1>
        <a:srgbClr val="00254C"/>
      </a:dk1>
      <a:lt1>
        <a:srgbClr val="FFFFFF"/>
      </a:lt1>
      <a:dk2>
        <a:srgbClr val="545454"/>
      </a:dk2>
      <a:lt2>
        <a:srgbClr val="E5E5E5"/>
      </a:lt2>
      <a:accent1>
        <a:srgbClr val="EEB211"/>
      </a:accent1>
      <a:accent2>
        <a:srgbClr val="808080"/>
      </a:accent2>
      <a:accent3>
        <a:srgbClr val="040404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THER STANDARDS">
  <a:themeElements>
    <a:clrScheme name="GT-ERP">
      <a:dk1>
        <a:srgbClr val="00254C"/>
      </a:dk1>
      <a:lt1>
        <a:srgbClr val="FFFFFF"/>
      </a:lt1>
      <a:dk2>
        <a:srgbClr val="545454"/>
      </a:dk2>
      <a:lt2>
        <a:srgbClr val="E5E5E5"/>
      </a:lt2>
      <a:accent1>
        <a:srgbClr val="EEB211"/>
      </a:accent1>
      <a:accent2>
        <a:srgbClr val="808080"/>
      </a:accent2>
      <a:accent3>
        <a:srgbClr val="040404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SECTION BREAKS - CHEVRON + HEADER">
  <a:themeElements>
    <a:clrScheme name="GT-ERP">
      <a:dk1>
        <a:srgbClr val="00254C"/>
      </a:dk1>
      <a:lt1>
        <a:srgbClr val="FFFFFF"/>
      </a:lt1>
      <a:dk2>
        <a:srgbClr val="545454"/>
      </a:dk2>
      <a:lt2>
        <a:srgbClr val="E5E5E5"/>
      </a:lt2>
      <a:accent1>
        <a:srgbClr val="EEB211"/>
      </a:accent1>
      <a:accent2>
        <a:srgbClr val="808080"/>
      </a:accent2>
      <a:accent3>
        <a:srgbClr val="040404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CONTENT ONLY">
  <a:themeElements>
    <a:clrScheme name="Custom 2">
      <a:dk1>
        <a:srgbClr val="00254C"/>
      </a:dk1>
      <a:lt1>
        <a:srgbClr val="FFFFFF"/>
      </a:lt1>
      <a:dk2>
        <a:srgbClr val="545454"/>
      </a:dk2>
      <a:lt2>
        <a:srgbClr val="E5E5E5"/>
      </a:lt2>
      <a:accent1>
        <a:srgbClr val="EEB211"/>
      </a:accent1>
      <a:accent2>
        <a:srgbClr val="00254C"/>
      </a:accent2>
      <a:accent3>
        <a:srgbClr val="545454"/>
      </a:accent3>
      <a:accent4>
        <a:srgbClr val="EEB211"/>
      </a:accent4>
      <a:accent5>
        <a:srgbClr val="00254C"/>
      </a:accent5>
      <a:accent6>
        <a:srgbClr val="545454"/>
      </a:accent6>
      <a:hlink>
        <a:srgbClr val="EEB211"/>
      </a:hlink>
      <a:folHlink>
        <a:srgbClr val="EEB21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SECTION BREAKS - CHEVRON + HEADER">
  <a:themeElements>
    <a:clrScheme name="GT-ERP">
      <a:dk1>
        <a:srgbClr val="00254C"/>
      </a:dk1>
      <a:lt1>
        <a:srgbClr val="FFFFFF"/>
      </a:lt1>
      <a:dk2>
        <a:srgbClr val="545454"/>
      </a:dk2>
      <a:lt2>
        <a:srgbClr val="E5E5E5"/>
      </a:lt2>
      <a:accent1>
        <a:srgbClr val="EEB211"/>
      </a:accent1>
      <a:accent2>
        <a:srgbClr val="808080"/>
      </a:accent2>
      <a:accent3>
        <a:srgbClr val="040404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SECTION BREAKS - CHEVRON + HEADER">
  <a:themeElements>
    <a:clrScheme name="GT-ERP">
      <a:dk1>
        <a:srgbClr val="00254C"/>
      </a:dk1>
      <a:lt1>
        <a:srgbClr val="FFFFFF"/>
      </a:lt1>
      <a:dk2>
        <a:srgbClr val="545454"/>
      </a:dk2>
      <a:lt2>
        <a:srgbClr val="E5E5E5"/>
      </a:lt2>
      <a:accent1>
        <a:srgbClr val="EEB211"/>
      </a:accent1>
      <a:accent2>
        <a:srgbClr val="808080"/>
      </a:accent2>
      <a:accent3>
        <a:srgbClr val="040404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THER STANDARDS">
  <a:themeElements>
    <a:clrScheme name="GT-ERP">
      <a:dk1>
        <a:srgbClr val="00254C"/>
      </a:dk1>
      <a:lt1>
        <a:srgbClr val="FFFFFF"/>
      </a:lt1>
      <a:dk2>
        <a:srgbClr val="545454"/>
      </a:dk2>
      <a:lt2>
        <a:srgbClr val="E5E5E5"/>
      </a:lt2>
      <a:accent1>
        <a:srgbClr val="EEB211"/>
      </a:accent1>
      <a:accent2>
        <a:srgbClr val="808080"/>
      </a:accent2>
      <a:accent3>
        <a:srgbClr val="040404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VariableList UniqueId="51257903-5dec-4c70-a191-f15dcc8c3877" Name="Computed" ContentType="XML" MajorVersion="0" MinorVersion="1" isLocalCopy="False" IsBaseObject="False" DataSourceId="e21a1029-3e82-453a-aea9-a068e320e870" DataSourceMajorVersion="0" DataSourceMinorVersion="1"/>
</file>

<file path=customXml/item10.xml><?xml version="1.0" encoding="utf-8"?>
<AllExternalAdhocVariableMappings/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outingTargetFolder xmlns="http://schemas.microsoft.com/sharepoint/v3">default</RoutingTargetFolder>
    <RoutingTargetPath xmlns="http://schemas.microsoft.com/sharepoint/v3">default</RoutingTargetPath>
    <_Flow_SignoffStatus xmlns="9feacd38-726a-4c59-964d-35ff194cdd8d" xsi:nil="true"/>
    <Status xmlns="9feacd38-726a-4c59-964d-35ff194cdd8d" xsi:nil="true"/>
    <IconOverlay xmlns="http://schemas.microsoft.com/sharepoint/v4" xsi:nil="true"/>
    <SharedWithUsers xmlns="9ee8bd69-b1b2-4bc1-8f1a-b7c0bf30b9eb">
      <UserInfo>
        <DisplayName>Johnson, Stacy S</DisplayName>
        <AccountId>215</AccountId>
        <AccountType/>
      </UserInfo>
      <UserInfo>
        <DisplayName>Cargill, Shalonda D</DisplayName>
        <AccountId>200</AccountId>
        <AccountType/>
      </UserInfo>
      <UserInfo>
        <DisplayName>Hu, Rui</DisplayName>
        <AccountId>616</AccountId>
        <AccountType/>
      </UserInfo>
      <UserInfo>
        <DisplayName>Sedar, Juliann</DisplayName>
        <AccountId>716</AccountId>
        <AccountType/>
      </UserInfo>
      <UserInfo>
        <DisplayName>Ray, Ginny L</DisplayName>
        <AccountId>153</AccountId>
        <AccountType/>
      </UserInfo>
      <UserInfo>
        <DisplayName>Bullock, Sandra K</DisplayName>
        <AccountId>1385</AccountId>
        <AccountType/>
      </UserInfo>
      <UserInfo>
        <DisplayName>Leinbach, Jeffrey M</DisplayName>
        <AccountId>615</AccountId>
        <AccountType/>
      </UserInfo>
      <UserInfo>
        <DisplayName>Jaden, Badra</DisplayName>
        <AccountId>269</AccountId>
        <AccountType/>
      </UserInfo>
      <UserInfo>
        <DisplayName>Williams, Keisha M</DisplayName>
        <AccountId>512</AccountId>
        <AccountType/>
      </UserInfo>
      <UserInfo>
        <DisplayName>Webb, Charvette</DisplayName>
        <AccountId>557</AccountId>
        <AccountType/>
      </UserInfo>
      <UserInfo>
        <DisplayName>Golden, Craig</DisplayName>
        <AccountId>1523</AccountId>
        <AccountType/>
      </UserInfo>
      <UserInfo>
        <DisplayName>Smith, Michael A</DisplayName>
        <AccountId>1521</AccountId>
        <AccountType/>
      </UserInfo>
      <UserInfo>
        <DisplayName>Gaston, Gabrielle D</DisplayName>
        <AccountId>745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E72C75E954BA4FBA5C71B5273FE76C" ma:contentTypeVersion="19" ma:contentTypeDescription="Create a new document." ma:contentTypeScope="" ma:versionID="1bff8aeecd07bfaddea16240458408b6">
  <xsd:schema xmlns:xsd="http://www.w3.org/2001/XMLSchema" xmlns:xs="http://www.w3.org/2001/XMLSchema" xmlns:p="http://schemas.microsoft.com/office/2006/metadata/properties" xmlns:ns1="http://schemas.microsoft.com/sharepoint/v3" xmlns:ns2="9feacd38-726a-4c59-964d-35ff194cdd8d" xmlns:ns3="9ee8bd69-b1b2-4bc1-8f1a-b7c0bf30b9eb" xmlns:ns4="http://schemas.microsoft.com/sharepoint/v4" targetNamespace="http://schemas.microsoft.com/office/2006/metadata/properties" ma:root="true" ma:fieldsID="05d31d0ea0e8b55e4dcea5766f9e9782" ns1:_="" ns2:_="" ns3:_="" ns4:_="">
    <xsd:import namespace="http://schemas.microsoft.com/sharepoint/v3"/>
    <xsd:import namespace="9feacd38-726a-4c59-964d-35ff194cdd8d"/>
    <xsd:import namespace="9ee8bd69-b1b2-4bc1-8f1a-b7c0bf30b9eb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1:RoutingTargetPath"/>
                <xsd:element ref="ns1:RoutingTargetFolder"/>
                <xsd:element ref="ns2:MediaServiceEventHashCode" minOccurs="0"/>
                <xsd:element ref="ns2:MediaServiceGenerationTime" minOccurs="0"/>
                <xsd:element ref="ns2:Status" minOccurs="0"/>
                <xsd:element ref="ns2:_Flow_SignoffStatus" minOccurs="0"/>
                <xsd:element ref="ns2:MediaServiceLocation" minOccurs="0"/>
                <xsd:element ref="ns4:IconOverlay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RoutingTargetPath" ma:index="15" ma:displayName="Target Path" ma:internalName="RoutingTargetPath">
      <xsd:simpleType>
        <xsd:restriction base="dms:Text">
          <xsd:maxLength value="255"/>
        </xsd:restriction>
      </xsd:simpleType>
    </xsd:element>
    <xsd:element name="RoutingTargetFolder" ma:index="16" ma:displayName="Target Folder" ma:description="" ma:internalName="RoutingTargetFolder">
      <xsd:simpleType>
        <xsd:restriction base="dms:Text">
          <xsd:maxLength value="255"/>
        </xsd:restriction>
      </xsd:simpleType>
    </xsd:element>
    <xsd:element name="_ip_UnifiedCompliancePolicyProperties" ma:index="2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eacd38-726a-4c59-964d-35ff194cdd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Status" ma:index="19" nillable="true" ma:displayName="Status" ma:format="Dropdown" ma:internalName="Status">
      <xsd:simpleType>
        <xsd:restriction base="dms:Text">
          <xsd:maxLength value="255"/>
        </xsd:restriction>
      </xsd:simpleType>
    </xsd:element>
    <xsd:element name="_Flow_SignoffStatus" ma:index="20" nillable="true" ma:displayName="Sign-off status" ma:internalName="_x0024_Resources_x003a_core_x002c_Signoff_Status_x003b_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e8bd69-b1b2-4bc1-8f1a-b7c0bf30b9e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2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VariableList UniqueId="44cf7ef2-05d9-4afa-99ea-dbb4fd749e16" Name="System" ContentType="XML" MajorVersion="0" MinorVersion="1" isLocalCopy="False" IsBaseObject="False" DataSourceId="191eeec8-a7c8-44d0-b751-04b22ad02584" DataSourceMajorVersion="0" DataSourceMinorVersion="1"/>
</file>

<file path=customXml/item5.xml><?xml version="1.0" encoding="utf-8"?>
<VariableList UniqueId="b958f403-7997-4b56-bec5-63414610a2c5" Name="AD_HOC" ContentType="XML" MajorVersion="0" MinorVersion="1" isLocalCopy="False" IsBaseObject="False" DataSourceId="5ce9e90c-91a1-4a28-94fa-9ace30ee044d" DataSourceMajorVersion="0" DataSourceMinorVersion="1"/>
</file>

<file path=customXml/item6.xml><?xml version="1.0" encoding="utf-8"?>
<VariableListDefinition name="Computed" displayName="Computed" id="51257903-5dec-4c70-a191-f15dcc8c3877" isdomainofvalue="False" dataSourceId="e21a1029-3e82-453a-aea9-a068e320e870"/>
</file>

<file path=customXml/item7.xml><?xml version="1.0" encoding="utf-8"?>
<VariableListDefinition name="AD_HOC" displayName="AD_HOC" id="b958f403-7997-4b56-bec5-63414610a2c5" isdomainofvalue="False" dataSourceId="5ce9e90c-91a1-4a28-94fa-9ace30ee044d"/>
</file>

<file path=customXml/item8.xml><?xml version="1.0" encoding="utf-8"?>
<VariableListDefinition name="System" displayName="System" id="44cf7ef2-05d9-4afa-99ea-dbb4fd749e16" isdomainofvalue="False" dataSourceId="191eeec8-a7c8-44d0-b751-04b22ad02584"/>
</file>

<file path=customXml/item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815B84F-B881-4207-93F0-D162EB7B6AF4}">
  <ds:schemaRefs/>
</ds:datastoreItem>
</file>

<file path=customXml/itemProps10.xml><?xml version="1.0" encoding="utf-8"?>
<ds:datastoreItem xmlns:ds="http://schemas.openxmlformats.org/officeDocument/2006/customXml" ds:itemID="{66A81DD8-E0F5-4A3C-8A82-B5B5F584BD23}">
  <ds:schemaRefs/>
</ds:datastoreItem>
</file>

<file path=customXml/itemProps2.xml><?xml version="1.0" encoding="utf-8"?>
<ds:datastoreItem xmlns:ds="http://schemas.openxmlformats.org/officeDocument/2006/customXml" ds:itemID="{DB1DE9A2-E563-468F-9AB3-DAB3CF72EE92}">
  <ds:schemaRefs>
    <ds:schemaRef ds:uri="http://purl.org/dc/elements/1.1/"/>
    <ds:schemaRef ds:uri="http://schemas.openxmlformats.org/package/2006/metadata/core-properties"/>
    <ds:schemaRef ds:uri="http://schemas.microsoft.com/sharepoint/v3"/>
    <ds:schemaRef ds:uri="http://purl.org/dc/dcmitype/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sharepoint/v4"/>
    <ds:schemaRef ds:uri="9ee8bd69-b1b2-4bc1-8f1a-b7c0bf30b9eb"/>
    <ds:schemaRef ds:uri="9feacd38-726a-4c59-964d-35ff194cdd8d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EF87676-6BE3-4FCE-8645-B678D23B23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feacd38-726a-4c59-964d-35ff194cdd8d"/>
    <ds:schemaRef ds:uri="9ee8bd69-b1b2-4bc1-8f1a-b7c0bf30b9eb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970EFBC6-08B0-4627-BDB6-CB0C7528319E}">
  <ds:schemaRefs/>
</ds:datastoreItem>
</file>

<file path=customXml/itemProps5.xml><?xml version="1.0" encoding="utf-8"?>
<ds:datastoreItem xmlns:ds="http://schemas.openxmlformats.org/officeDocument/2006/customXml" ds:itemID="{CE4A6C2F-9610-4F44-9700-B18F3E39B067}">
  <ds:schemaRefs/>
</ds:datastoreItem>
</file>

<file path=customXml/itemProps6.xml><?xml version="1.0" encoding="utf-8"?>
<ds:datastoreItem xmlns:ds="http://schemas.openxmlformats.org/officeDocument/2006/customXml" ds:itemID="{9E59E1E7-AD26-4B20-B320-6BFBEC227EDA}">
  <ds:schemaRefs/>
</ds:datastoreItem>
</file>

<file path=customXml/itemProps7.xml><?xml version="1.0" encoding="utf-8"?>
<ds:datastoreItem xmlns:ds="http://schemas.openxmlformats.org/officeDocument/2006/customXml" ds:itemID="{F5667336-4193-45D9-8F38-165C10846CDB}">
  <ds:schemaRefs/>
</ds:datastoreItem>
</file>

<file path=customXml/itemProps8.xml><?xml version="1.0" encoding="utf-8"?>
<ds:datastoreItem xmlns:ds="http://schemas.openxmlformats.org/officeDocument/2006/customXml" ds:itemID="{9362833C-773D-4706-86C2-021649FDF488}">
  <ds:schemaRefs/>
</ds:datastoreItem>
</file>

<file path=customXml/itemProps9.xml><?xml version="1.0" encoding="utf-8"?>
<ds:datastoreItem xmlns:ds="http://schemas.openxmlformats.org/officeDocument/2006/customXml" ds:itemID="{23B51AA1-4C46-4552-8A71-86ADAA50E18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2406</Words>
  <Application>Microsoft Office PowerPoint</Application>
  <PresentationFormat>Widescreen</PresentationFormat>
  <Paragraphs>739</Paragraphs>
  <Slides>69</Slides>
  <Notes>39</Notes>
  <HiddenSlides>4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69</vt:i4>
      </vt:variant>
    </vt:vector>
  </HeadingPairs>
  <TitlesOfParts>
    <vt:vector size="84" baseType="lpstr">
      <vt:lpstr>ＭＳ Ｐゴシック</vt:lpstr>
      <vt:lpstr>Arial</vt:lpstr>
      <vt:lpstr>Arial Black</vt:lpstr>
      <vt:lpstr>Calibri</vt:lpstr>
      <vt:lpstr>1_TITLE WITHOUT PROGRAM NAME</vt:lpstr>
      <vt:lpstr>2_CONTENT ONLY</vt:lpstr>
      <vt:lpstr>3_SECTION BREAKS - CHEVRON + HEADER</vt:lpstr>
      <vt:lpstr>5_OTHER STANDARDS</vt:lpstr>
      <vt:lpstr>4_SECTION BREAKS - CHEVRON + HEADER</vt:lpstr>
      <vt:lpstr>3_CONTENT ONLY</vt:lpstr>
      <vt:lpstr>5_SECTION BREAKS - CHEVRON + HEADER</vt:lpstr>
      <vt:lpstr>3_SECTION BREAKS - CHEVRON + HEADER</vt:lpstr>
      <vt:lpstr>8_OTHER STANDARDS</vt:lpstr>
      <vt:lpstr>5_SECTION BREAKS - CHEVRON + HEADER</vt:lpstr>
      <vt:lpstr>3_SECTION BREAKS - CHEVRON + HEADER</vt:lpstr>
      <vt:lpstr>OneUSG Connect  Campus Info Session</vt:lpstr>
      <vt:lpstr>PowerPoint Presentation</vt:lpstr>
      <vt:lpstr>Today’s Presenters</vt:lpstr>
      <vt:lpstr>PowerPoint Presentation</vt:lpstr>
      <vt:lpstr>ABOUT INFO SESSIONS</vt:lpstr>
      <vt:lpstr>Campus Info Sessions</vt:lpstr>
      <vt:lpstr>Campus Info Session Expectations</vt:lpstr>
      <vt:lpstr>Training</vt:lpstr>
      <vt:lpstr>Website</vt:lpstr>
      <vt:lpstr>ONEUSG CONNECT OVERVIEW</vt:lpstr>
      <vt:lpstr>OneUSG Vision</vt:lpstr>
      <vt:lpstr>OneUSG Connect</vt:lpstr>
      <vt:lpstr>OneUSG Connect Updated Timeline</vt:lpstr>
      <vt:lpstr>Today's Topics</vt:lpstr>
      <vt:lpstr>CAREERS  (RECRUITING, ONBOARDING AND HIRING)</vt:lpstr>
      <vt:lpstr>Recruitment &amp; Hiring Lifecycle</vt:lpstr>
      <vt:lpstr>Terminology</vt:lpstr>
      <vt:lpstr>Phased Implementations</vt:lpstr>
      <vt:lpstr>Careers Phased Implementation</vt:lpstr>
      <vt:lpstr>Position Management</vt:lpstr>
      <vt:lpstr>Foundational Concept</vt:lpstr>
      <vt:lpstr>Why Use Position Management?</vt:lpstr>
      <vt:lpstr>Position Management Changes</vt:lpstr>
      <vt:lpstr>What is Position Management?</vt:lpstr>
      <vt:lpstr>PowerPoint Presentation</vt:lpstr>
      <vt:lpstr>Self Service – Position Management</vt:lpstr>
      <vt:lpstr>Self Service – Position Management</vt:lpstr>
      <vt:lpstr>Self Service – Position Management</vt:lpstr>
      <vt:lpstr>Self Service – Position Management</vt:lpstr>
      <vt:lpstr>Quiz</vt:lpstr>
      <vt:lpstr>Quiz</vt:lpstr>
      <vt:lpstr>Quiz</vt:lpstr>
      <vt:lpstr>Quiz</vt:lpstr>
      <vt:lpstr>Quiz</vt:lpstr>
      <vt:lpstr>Quiz</vt:lpstr>
      <vt:lpstr>Questions?</vt:lpstr>
      <vt:lpstr>Competitive Hires</vt:lpstr>
      <vt:lpstr>Recruiting and Hiring in Careers</vt:lpstr>
      <vt:lpstr>Creating a Job Opening</vt:lpstr>
      <vt:lpstr>Creating a Job Opening</vt:lpstr>
      <vt:lpstr>Creating a Job Opening</vt:lpstr>
      <vt:lpstr>Questionnaire</vt:lpstr>
      <vt:lpstr>Job Posting</vt:lpstr>
      <vt:lpstr>Hiring Team </vt:lpstr>
      <vt:lpstr>Interview Schedule</vt:lpstr>
      <vt:lpstr>Interview Functionality Demo</vt:lpstr>
      <vt:lpstr>Job Offer</vt:lpstr>
      <vt:lpstr>Job Offer Demo</vt:lpstr>
      <vt:lpstr>Applicant Experience Demo</vt:lpstr>
      <vt:lpstr>Questions?</vt:lpstr>
      <vt:lpstr>Direct Hires</vt:lpstr>
      <vt:lpstr>Direct Hire Demo</vt:lpstr>
      <vt:lpstr>Questions?</vt:lpstr>
      <vt:lpstr>Recruitment &amp; Hiring Lifecycle</vt:lpstr>
      <vt:lpstr>Background Check </vt:lpstr>
      <vt:lpstr>Electronic Onboarding </vt:lpstr>
      <vt:lpstr>Questions?</vt:lpstr>
      <vt:lpstr>What’s Changing with OneUSG Connect?</vt:lpstr>
      <vt:lpstr>Careers Security Roles</vt:lpstr>
      <vt:lpstr>Central HR Roles and Responsibilities</vt:lpstr>
      <vt:lpstr>Significant Changes at Georgia Tech</vt:lpstr>
      <vt:lpstr>Quiz</vt:lpstr>
      <vt:lpstr>Quiz</vt:lpstr>
      <vt:lpstr>Quiz</vt:lpstr>
      <vt:lpstr>Questions?</vt:lpstr>
      <vt:lpstr>Q&amp;A Panel</vt:lpstr>
      <vt:lpstr>CLOSING</vt:lpstr>
      <vt:lpstr>Today’s Objectives</vt:lpstr>
      <vt:lpstr>PowerPoint Presentation</vt:lpstr>
    </vt:vector>
  </TitlesOfParts>
  <Company>Georgia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Tillman, Kara L</dc:creator>
  <cp:lastModifiedBy>Gaston, Gabrielle D</cp:lastModifiedBy>
  <cp:revision>217</cp:revision>
  <dcterms:created xsi:type="dcterms:W3CDTF">2019-04-08T19:31:31Z</dcterms:created>
  <dcterms:modified xsi:type="dcterms:W3CDTF">2020-01-15T20:48:11Z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8AFBA8C7-EA20-4F42-9DA8-A82C014E3634</vt:lpwstr>
  </property>
  <property fmtid="{D5CDD505-2E9C-101B-9397-08002B2CF9AE}" pid="3" name="ArticulatePath">
    <vt:lpwstr>Presentation2</vt:lpwstr>
  </property>
  <property fmtid="{D5CDD505-2E9C-101B-9397-08002B2CF9AE}" pid="4" name="ContentTypeId">
    <vt:lpwstr>0x010100A7E72C75E954BA4FBA5C71B5273FE76C</vt:lpwstr>
  </property>
  <property fmtid="{D5CDD505-2E9C-101B-9397-08002B2CF9AE}" pid="5" name="AuthorIds_UIVersion_1024">
    <vt:lpwstr>47</vt:lpwstr>
  </property>
</Properties>
</file>